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王漢宗顏楷體" panose="020B0604020202020204" charset="-120"/>
      <p:regular r:id="rId7"/>
    </p:embeddedFont>
    <p:embeddedFont>
      <p:font typeface="可画动感隶书" panose="020B0604020202020204" charset="-122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4758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3" name="Freeform 3"/>
          <p:cNvSpPr/>
          <p:nvPr/>
        </p:nvSpPr>
        <p:spPr>
          <a:xfrm rot="971240">
            <a:off x="14879755" y="4836634"/>
            <a:ext cx="4975285" cy="6756560"/>
          </a:xfrm>
          <a:custGeom>
            <a:avLst/>
            <a:gdLst/>
            <a:ahLst/>
            <a:cxnLst/>
            <a:rect l="l" t="t" r="r" b="b"/>
            <a:pathLst>
              <a:path w="4975285" h="6756560">
                <a:moveTo>
                  <a:pt x="0" y="0"/>
                </a:moveTo>
                <a:lnTo>
                  <a:pt x="4975286" y="0"/>
                </a:lnTo>
                <a:lnTo>
                  <a:pt x="4975286" y="6756560"/>
                </a:lnTo>
                <a:lnTo>
                  <a:pt x="0" y="6756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4" name="Freeform 4"/>
          <p:cNvSpPr/>
          <p:nvPr/>
        </p:nvSpPr>
        <p:spPr>
          <a:xfrm>
            <a:off x="2787239" y="2021315"/>
            <a:ext cx="12965328" cy="7280789"/>
          </a:xfrm>
          <a:custGeom>
            <a:avLst/>
            <a:gdLst/>
            <a:ahLst/>
            <a:cxnLst/>
            <a:rect l="l" t="t" r="r" b="b"/>
            <a:pathLst>
              <a:path w="12965328" h="7280789">
                <a:moveTo>
                  <a:pt x="0" y="0"/>
                </a:moveTo>
                <a:lnTo>
                  <a:pt x="12965328" y="0"/>
                </a:lnTo>
                <a:lnTo>
                  <a:pt x="12965328" y="7280789"/>
                </a:lnTo>
                <a:lnTo>
                  <a:pt x="0" y="7280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5" name="Freeform 5"/>
          <p:cNvSpPr/>
          <p:nvPr/>
        </p:nvSpPr>
        <p:spPr>
          <a:xfrm>
            <a:off x="2629484" y="2200949"/>
            <a:ext cx="12965328" cy="7280789"/>
          </a:xfrm>
          <a:custGeom>
            <a:avLst/>
            <a:gdLst/>
            <a:ahLst/>
            <a:cxnLst/>
            <a:rect l="l" t="t" r="r" b="b"/>
            <a:pathLst>
              <a:path w="12965328" h="7280789">
                <a:moveTo>
                  <a:pt x="0" y="0"/>
                </a:moveTo>
                <a:lnTo>
                  <a:pt x="12965328" y="0"/>
                </a:lnTo>
                <a:lnTo>
                  <a:pt x="12965328" y="7280789"/>
                </a:lnTo>
                <a:lnTo>
                  <a:pt x="0" y="72807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6" name="TextBox 6"/>
          <p:cNvSpPr txBox="1"/>
          <p:nvPr/>
        </p:nvSpPr>
        <p:spPr>
          <a:xfrm>
            <a:off x="2995266" y="5785534"/>
            <a:ext cx="12233766" cy="1185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5"/>
              </a:lnSpc>
            </a:pPr>
            <a:r>
              <a:rPr lang="en-US" sz="8597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書名</a:t>
            </a:r>
          </a:p>
        </p:txBody>
      </p:sp>
      <p:sp>
        <p:nvSpPr>
          <p:cNvPr id="7" name="Freeform 7"/>
          <p:cNvSpPr/>
          <p:nvPr/>
        </p:nvSpPr>
        <p:spPr>
          <a:xfrm>
            <a:off x="4592806" y="2656196"/>
            <a:ext cx="8855352" cy="2723021"/>
          </a:xfrm>
          <a:custGeom>
            <a:avLst/>
            <a:gdLst/>
            <a:ahLst/>
            <a:cxnLst/>
            <a:rect l="l" t="t" r="r" b="b"/>
            <a:pathLst>
              <a:path w="8855352" h="2723021">
                <a:moveTo>
                  <a:pt x="0" y="0"/>
                </a:moveTo>
                <a:lnTo>
                  <a:pt x="8855352" y="0"/>
                </a:lnTo>
                <a:lnTo>
                  <a:pt x="8855352" y="2723021"/>
                </a:lnTo>
                <a:lnTo>
                  <a:pt x="0" y="27230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8" name="Freeform 8"/>
          <p:cNvSpPr/>
          <p:nvPr/>
        </p:nvSpPr>
        <p:spPr>
          <a:xfrm rot="-1651784">
            <a:off x="13256026" y="7986777"/>
            <a:ext cx="2725916" cy="916899"/>
          </a:xfrm>
          <a:custGeom>
            <a:avLst/>
            <a:gdLst/>
            <a:ahLst/>
            <a:cxnLst/>
            <a:rect l="l" t="t" r="r" b="b"/>
            <a:pathLst>
              <a:path w="2725916" h="916899">
                <a:moveTo>
                  <a:pt x="0" y="0"/>
                </a:moveTo>
                <a:lnTo>
                  <a:pt x="2725916" y="0"/>
                </a:lnTo>
                <a:lnTo>
                  <a:pt x="2725916" y="916900"/>
                </a:lnTo>
                <a:lnTo>
                  <a:pt x="0" y="916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9" name="Freeform 9"/>
          <p:cNvSpPr/>
          <p:nvPr/>
        </p:nvSpPr>
        <p:spPr>
          <a:xfrm flipH="1">
            <a:off x="-467837" y="4636053"/>
            <a:ext cx="5525250" cy="5220284"/>
          </a:xfrm>
          <a:custGeom>
            <a:avLst/>
            <a:gdLst/>
            <a:ahLst/>
            <a:cxnLst/>
            <a:rect l="l" t="t" r="r" b="b"/>
            <a:pathLst>
              <a:path w="5525250" h="5220284">
                <a:moveTo>
                  <a:pt x="5525250" y="0"/>
                </a:moveTo>
                <a:lnTo>
                  <a:pt x="0" y="0"/>
                </a:lnTo>
                <a:lnTo>
                  <a:pt x="0" y="5220284"/>
                </a:lnTo>
                <a:lnTo>
                  <a:pt x="5525250" y="5220284"/>
                </a:lnTo>
                <a:lnTo>
                  <a:pt x="552525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0" name="Freeform 10"/>
          <p:cNvSpPr/>
          <p:nvPr/>
        </p:nvSpPr>
        <p:spPr>
          <a:xfrm rot="-1168055">
            <a:off x="355798" y="3833952"/>
            <a:ext cx="1101175" cy="1355292"/>
          </a:xfrm>
          <a:custGeom>
            <a:avLst/>
            <a:gdLst/>
            <a:ahLst/>
            <a:cxnLst/>
            <a:rect l="l" t="t" r="r" b="b"/>
            <a:pathLst>
              <a:path w="1101175" h="1355292">
                <a:moveTo>
                  <a:pt x="0" y="0"/>
                </a:moveTo>
                <a:lnTo>
                  <a:pt x="1101175" y="0"/>
                </a:lnTo>
                <a:lnTo>
                  <a:pt x="1101175" y="1355293"/>
                </a:lnTo>
                <a:lnTo>
                  <a:pt x="0" y="13552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11" name="Group 11"/>
          <p:cNvGrpSpPr/>
          <p:nvPr/>
        </p:nvGrpSpPr>
        <p:grpSpPr>
          <a:xfrm>
            <a:off x="-792882" y="-83596"/>
            <a:ext cx="19690430" cy="1453351"/>
            <a:chOff x="0" y="0"/>
            <a:chExt cx="5185957" cy="3827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85957" cy="382776"/>
            </a:xfrm>
            <a:custGeom>
              <a:avLst/>
              <a:gdLst/>
              <a:ahLst/>
              <a:cxnLst/>
              <a:rect l="l" t="t" r="r" b="b"/>
              <a:pathLst>
                <a:path w="5185957" h="382776">
                  <a:moveTo>
                    <a:pt x="20052" y="0"/>
                  </a:moveTo>
                  <a:lnTo>
                    <a:pt x="5165905" y="0"/>
                  </a:lnTo>
                  <a:cubicBezTo>
                    <a:pt x="5171223" y="0"/>
                    <a:pt x="5176324" y="2113"/>
                    <a:pt x="5180084" y="5873"/>
                  </a:cubicBezTo>
                  <a:cubicBezTo>
                    <a:pt x="5183844" y="9634"/>
                    <a:pt x="5185957" y="14734"/>
                    <a:pt x="5185957" y="20052"/>
                  </a:cubicBezTo>
                  <a:lnTo>
                    <a:pt x="5185957" y="362723"/>
                  </a:lnTo>
                  <a:cubicBezTo>
                    <a:pt x="5185957" y="368041"/>
                    <a:pt x="5183844" y="373142"/>
                    <a:pt x="5180084" y="376902"/>
                  </a:cubicBezTo>
                  <a:cubicBezTo>
                    <a:pt x="5176324" y="380663"/>
                    <a:pt x="5171223" y="382776"/>
                    <a:pt x="5165905" y="382776"/>
                  </a:cubicBezTo>
                  <a:lnTo>
                    <a:pt x="20052" y="382776"/>
                  </a:lnTo>
                  <a:cubicBezTo>
                    <a:pt x="14734" y="382776"/>
                    <a:pt x="9634" y="380663"/>
                    <a:pt x="5873" y="376902"/>
                  </a:cubicBezTo>
                  <a:cubicBezTo>
                    <a:pt x="2113" y="373142"/>
                    <a:pt x="0" y="368041"/>
                    <a:pt x="0" y="362723"/>
                  </a:cubicBezTo>
                  <a:lnTo>
                    <a:pt x="0" y="20052"/>
                  </a:lnTo>
                  <a:cubicBezTo>
                    <a:pt x="0" y="14734"/>
                    <a:pt x="2113" y="9634"/>
                    <a:pt x="5873" y="5873"/>
                  </a:cubicBezTo>
                  <a:cubicBezTo>
                    <a:pt x="9634" y="2113"/>
                    <a:pt x="14734" y="0"/>
                    <a:pt x="2005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185957" cy="411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145767" y="-990455"/>
            <a:ext cx="3594210" cy="2799703"/>
          </a:xfrm>
          <a:custGeom>
            <a:avLst/>
            <a:gdLst/>
            <a:ahLst/>
            <a:cxnLst/>
            <a:rect l="l" t="t" r="r" b="b"/>
            <a:pathLst>
              <a:path w="3594210" h="2799703">
                <a:moveTo>
                  <a:pt x="0" y="0"/>
                </a:moveTo>
                <a:lnTo>
                  <a:pt x="3594210" y="0"/>
                </a:lnTo>
                <a:lnTo>
                  <a:pt x="3594210" y="2799703"/>
                </a:lnTo>
                <a:lnTo>
                  <a:pt x="0" y="27997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28378"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5" name="Freeform 15"/>
          <p:cNvSpPr/>
          <p:nvPr/>
        </p:nvSpPr>
        <p:spPr>
          <a:xfrm rot="-1503677">
            <a:off x="2062004" y="2048787"/>
            <a:ext cx="3467100" cy="1174340"/>
          </a:xfrm>
          <a:custGeom>
            <a:avLst/>
            <a:gdLst/>
            <a:ahLst/>
            <a:cxnLst/>
            <a:rect l="l" t="t" r="r" b="b"/>
            <a:pathLst>
              <a:path w="3467100" h="1174340">
                <a:moveTo>
                  <a:pt x="0" y="0"/>
                </a:moveTo>
                <a:lnTo>
                  <a:pt x="3467100" y="0"/>
                </a:lnTo>
                <a:lnTo>
                  <a:pt x="3467100" y="1174340"/>
                </a:lnTo>
                <a:lnTo>
                  <a:pt x="0" y="11743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6" name="Freeform 16"/>
          <p:cNvSpPr/>
          <p:nvPr/>
        </p:nvSpPr>
        <p:spPr>
          <a:xfrm>
            <a:off x="3181420" y="113922"/>
            <a:ext cx="1228268" cy="1083946"/>
          </a:xfrm>
          <a:custGeom>
            <a:avLst/>
            <a:gdLst/>
            <a:ahLst/>
            <a:cxnLst/>
            <a:rect l="l" t="t" r="r" b="b"/>
            <a:pathLst>
              <a:path w="1228268" h="1083946">
                <a:moveTo>
                  <a:pt x="0" y="0"/>
                </a:moveTo>
                <a:lnTo>
                  <a:pt x="1228268" y="0"/>
                </a:lnTo>
                <a:lnTo>
                  <a:pt x="1228268" y="1083947"/>
                </a:lnTo>
                <a:lnTo>
                  <a:pt x="0" y="108394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7" name="Freeform 17"/>
          <p:cNvSpPr/>
          <p:nvPr/>
        </p:nvSpPr>
        <p:spPr>
          <a:xfrm>
            <a:off x="4592806" y="114737"/>
            <a:ext cx="1495558" cy="1121669"/>
          </a:xfrm>
          <a:custGeom>
            <a:avLst/>
            <a:gdLst/>
            <a:ahLst/>
            <a:cxnLst/>
            <a:rect l="l" t="t" r="r" b="b"/>
            <a:pathLst>
              <a:path w="1495558" h="1121669">
                <a:moveTo>
                  <a:pt x="0" y="0"/>
                </a:moveTo>
                <a:lnTo>
                  <a:pt x="1495558" y="0"/>
                </a:lnTo>
                <a:lnTo>
                  <a:pt x="1495558" y="1121668"/>
                </a:lnTo>
                <a:lnTo>
                  <a:pt x="0" y="11216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8" name="TextBox 18"/>
          <p:cNvSpPr txBox="1"/>
          <p:nvPr/>
        </p:nvSpPr>
        <p:spPr>
          <a:xfrm>
            <a:off x="4512255" y="6939086"/>
            <a:ext cx="7797889" cy="78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7"/>
              </a:lnSpc>
            </a:pPr>
            <a:r>
              <a:rPr lang="en-US" sz="4105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作者︰                     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12777" y="7431035"/>
            <a:ext cx="7797889" cy="78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7"/>
              </a:lnSpc>
            </a:pPr>
            <a:r>
              <a:rPr lang="en-US" sz="4105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出版社︰                     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73196" y="8003187"/>
            <a:ext cx="7797889" cy="78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7"/>
              </a:lnSpc>
            </a:pPr>
            <a:r>
              <a:rPr lang="en-US" sz="4105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出版日期︰                    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25879" y="349766"/>
            <a:ext cx="7924586" cy="67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2"/>
              </a:lnSpc>
            </a:pPr>
            <a:r>
              <a:rPr lang="en-US" sz="4930">
                <a:solidFill>
                  <a:srgbClr val="33303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任務五︰製作書籍導讀簡報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A8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82182" y="3597732"/>
            <a:ext cx="5329418" cy="5206065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4" name="Freeform 4"/>
          <p:cNvSpPr/>
          <p:nvPr/>
        </p:nvSpPr>
        <p:spPr>
          <a:xfrm>
            <a:off x="1317426" y="3763093"/>
            <a:ext cx="9490324" cy="5272950"/>
          </a:xfrm>
          <a:custGeom>
            <a:avLst/>
            <a:gdLst/>
            <a:ahLst/>
            <a:cxnLst/>
            <a:rect l="l" t="t" r="r" b="b"/>
            <a:pathLst>
              <a:path w="9490324" h="5272950">
                <a:moveTo>
                  <a:pt x="0" y="0"/>
                </a:moveTo>
                <a:lnTo>
                  <a:pt x="9490324" y="0"/>
                </a:lnTo>
                <a:lnTo>
                  <a:pt x="9490324" y="5272950"/>
                </a:lnTo>
                <a:lnTo>
                  <a:pt x="0" y="5272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5" name="Freeform 5"/>
          <p:cNvSpPr/>
          <p:nvPr/>
        </p:nvSpPr>
        <p:spPr>
          <a:xfrm>
            <a:off x="1317426" y="3552803"/>
            <a:ext cx="9259476" cy="5295922"/>
          </a:xfrm>
          <a:custGeom>
            <a:avLst/>
            <a:gdLst/>
            <a:ahLst/>
            <a:cxnLst/>
            <a:rect l="l" t="t" r="r" b="b"/>
            <a:pathLst>
              <a:path w="9259476" h="5295922">
                <a:moveTo>
                  <a:pt x="0" y="0"/>
                </a:moveTo>
                <a:lnTo>
                  <a:pt x="9259476" y="0"/>
                </a:lnTo>
                <a:lnTo>
                  <a:pt x="9259476" y="5295922"/>
                </a:lnTo>
                <a:lnTo>
                  <a:pt x="0" y="5295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6" name="Group 6"/>
          <p:cNvGrpSpPr/>
          <p:nvPr/>
        </p:nvGrpSpPr>
        <p:grpSpPr>
          <a:xfrm>
            <a:off x="11282182" y="3552803"/>
            <a:ext cx="5677416" cy="5483239"/>
            <a:chOff x="0" y="0"/>
            <a:chExt cx="1495286" cy="14441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5287" cy="1444145"/>
            </a:xfrm>
            <a:custGeom>
              <a:avLst/>
              <a:gdLst/>
              <a:ahLst/>
              <a:cxnLst/>
              <a:rect l="l" t="t" r="r" b="b"/>
              <a:pathLst>
                <a:path w="1495287" h="1444145">
                  <a:moveTo>
                    <a:pt x="69545" y="0"/>
                  </a:moveTo>
                  <a:lnTo>
                    <a:pt x="1425741" y="0"/>
                  </a:lnTo>
                  <a:cubicBezTo>
                    <a:pt x="1444186" y="0"/>
                    <a:pt x="1461875" y="7327"/>
                    <a:pt x="1474917" y="20369"/>
                  </a:cubicBezTo>
                  <a:cubicBezTo>
                    <a:pt x="1487959" y="33412"/>
                    <a:pt x="1495287" y="51101"/>
                    <a:pt x="1495287" y="69545"/>
                  </a:cubicBezTo>
                  <a:lnTo>
                    <a:pt x="1495287" y="1374600"/>
                  </a:lnTo>
                  <a:cubicBezTo>
                    <a:pt x="1495287" y="1413009"/>
                    <a:pt x="1464150" y="1444145"/>
                    <a:pt x="1425741" y="1444145"/>
                  </a:cubicBezTo>
                  <a:lnTo>
                    <a:pt x="69545" y="1444145"/>
                  </a:lnTo>
                  <a:cubicBezTo>
                    <a:pt x="31137" y="1444145"/>
                    <a:pt x="0" y="1413009"/>
                    <a:pt x="0" y="1374600"/>
                  </a:cubicBezTo>
                  <a:lnTo>
                    <a:pt x="0" y="69545"/>
                  </a:lnTo>
                  <a:cubicBezTo>
                    <a:pt x="0" y="31137"/>
                    <a:pt x="31137" y="0"/>
                    <a:pt x="69545" y="0"/>
                  </a:cubicBezTo>
                  <a:close/>
                </a:path>
              </a:pathLst>
            </a:custGeom>
            <a:solidFill>
              <a:srgbClr val="F5F3F5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495286" cy="1472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694971" y="2895425"/>
            <a:ext cx="1106028" cy="1487323"/>
          </a:xfrm>
          <a:custGeom>
            <a:avLst/>
            <a:gdLst/>
            <a:ahLst/>
            <a:cxnLst/>
            <a:rect l="l" t="t" r="r" b="b"/>
            <a:pathLst>
              <a:path w="1106028" h="1487323">
                <a:moveTo>
                  <a:pt x="0" y="0"/>
                </a:moveTo>
                <a:lnTo>
                  <a:pt x="1106028" y="0"/>
                </a:lnTo>
                <a:lnTo>
                  <a:pt x="1106028" y="1487323"/>
                </a:lnTo>
                <a:lnTo>
                  <a:pt x="0" y="1487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0" name="Freeform 10"/>
          <p:cNvSpPr/>
          <p:nvPr/>
        </p:nvSpPr>
        <p:spPr>
          <a:xfrm>
            <a:off x="2457710" y="265101"/>
            <a:ext cx="3102770" cy="3287703"/>
          </a:xfrm>
          <a:custGeom>
            <a:avLst/>
            <a:gdLst/>
            <a:ahLst/>
            <a:cxnLst/>
            <a:rect l="l" t="t" r="r" b="b"/>
            <a:pathLst>
              <a:path w="3102770" h="3287703">
                <a:moveTo>
                  <a:pt x="0" y="0"/>
                </a:moveTo>
                <a:lnTo>
                  <a:pt x="3102769" y="0"/>
                </a:lnTo>
                <a:lnTo>
                  <a:pt x="3102769" y="3287702"/>
                </a:lnTo>
                <a:lnTo>
                  <a:pt x="0" y="32877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1" name="Freeform 11"/>
          <p:cNvSpPr/>
          <p:nvPr/>
        </p:nvSpPr>
        <p:spPr>
          <a:xfrm>
            <a:off x="-113825" y="9245593"/>
            <a:ext cx="7315200" cy="885806"/>
          </a:xfrm>
          <a:custGeom>
            <a:avLst/>
            <a:gdLst/>
            <a:ahLst/>
            <a:cxnLst/>
            <a:rect l="l" t="t" r="r" b="b"/>
            <a:pathLst>
              <a:path w="7315200" h="885806">
                <a:moveTo>
                  <a:pt x="0" y="0"/>
                </a:moveTo>
                <a:lnTo>
                  <a:pt x="7315200" y="0"/>
                </a:lnTo>
                <a:lnTo>
                  <a:pt x="7315200" y="885806"/>
                </a:lnTo>
                <a:lnTo>
                  <a:pt x="0" y="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2" name="Freeform 12"/>
          <p:cNvSpPr/>
          <p:nvPr/>
        </p:nvSpPr>
        <p:spPr>
          <a:xfrm>
            <a:off x="6537232" y="9245593"/>
            <a:ext cx="7315200" cy="885806"/>
          </a:xfrm>
          <a:custGeom>
            <a:avLst/>
            <a:gdLst/>
            <a:ahLst/>
            <a:cxnLst/>
            <a:rect l="l" t="t" r="r" b="b"/>
            <a:pathLst>
              <a:path w="7315200" h="885806">
                <a:moveTo>
                  <a:pt x="0" y="0"/>
                </a:moveTo>
                <a:lnTo>
                  <a:pt x="7315200" y="0"/>
                </a:lnTo>
                <a:lnTo>
                  <a:pt x="7315200" y="885806"/>
                </a:lnTo>
                <a:lnTo>
                  <a:pt x="0" y="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3" name="Freeform 13"/>
          <p:cNvSpPr/>
          <p:nvPr/>
        </p:nvSpPr>
        <p:spPr>
          <a:xfrm>
            <a:off x="13255803" y="9245593"/>
            <a:ext cx="7315200" cy="885806"/>
          </a:xfrm>
          <a:custGeom>
            <a:avLst/>
            <a:gdLst/>
            <a:ahLst/>
            <a:cxnLst/>
            <a:rect l="l" t="t" r="r" b="b"/>
            <a:pathLst>
              <a:path w="7315200" h="885806">
                <a:moveTo>
                  <a:pt x="0" y="0"/>
                </a:moveTo>
                <a:lnTo>
                  <a:pt x="7315200" y="0"/>
                </a:lnTo>
                <a:lnTo>
                  <a:pt x="7315200" y="885806"/>
                </a:lnTo>
                <a:lnTo>
                  <a:pt x="0" y="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4" name="Freeform 14"/>
          <p:cNvSpPr/>
          <p:nvPr/>
        </p:nvSpPr>
        <p:spPr>
          <a:xfrm rot="-10800000">
            <a:off x="12410135" y="-268288"/>
            <a:ext cx="6345252" cy="4114800"/>
          </a:xfrm>
          <a:custGeom>
            <a:avLst/>
            <a:gdLst/>
            <a:ahLst/>
            <a:cxnLst/>
            <a:rect l="l" t="t" r="r" b="b"/>
            <a:pathLst>
              <a:path w="6345252" h="4114800">
                <a:moveTo>
                  <a:pt x="0" y="0"/>
                </a:moveTo>
                <a:lnTo>
                  <a:pt x="6345252" y="0"/>
                </a:lnTo>
                <a:lnTo>
                  <a:pt x="6345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5" name="Freeform 15"/>
          <p:cNvSpPr/>
          <p:nvPr/>
        </p:nvSpPr>
        <p:spPr>
          <a:xfrm rot="496705">
            <a:off x="11534889" y="347238"/>
            <a:ext cx="1266010" cy="1728341"/>
          </a:xfrm>
          <a:custGeom>
            <a:avLst/>
            <a:gdLst/>
            <a:ahLst/>
            <a:cxnLst/>
            <a:rect l="l" t="t" r="r" b="b"/>
            <a:pathLst>
              <a:path w="1266010" h="1728341">
                <a:moveTo>
                  <a:pt x="0" y="0"/>
                </a:moveTo>
                <a:lnTo>
                  <a:pt x="1266010" y="0"/>
                </a:lnTo>
                <a:lnTo>
                  <a:pt x="1266010" y="1728341"/>
                </a:lnTo>
                <a:lnTo>
                  <a:pt x="0" y="1728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6" name="TextBox 16"/>
          <p:cNvSpPr txBox="1"/>
          <p:nvPr/>
        </p:nvSpPr>
        <p:spPr>
          <a:xfrm>
            <a:off x="5369270" y="1019175"/>
            <a:ext cx="7549459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FDFCF7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簡介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18826" y="5444161"/>
            <a:ext cx="4604128" cy="149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00"/>
              </a:lnSpc>
              <a:spcBef>
                <a:spcPct val="0"/>
              </a:spcBef>
            </a:pPr>
            <a:r>
              <a:rPr lang="en-US" sz="970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封面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3333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3" name="Freeform 3"/>
          <p:cNvSpPr/>
          <p:nvPr/>
        </p:nvSpPr>
        <p:spPr>
          <a:xfrm rot="-765925">
            <a:off x="-4909938" y="5048863"/>
            <a:ext cx="7148339" cy="7057360"/>
          </a:xfrm>
          <a:custGeom>
            <a:avLst/>
            <a:gdLst/>
            <a:ahLst/>
            <a:cxnLst/>
            <a:rect l="l" t="t" r="r" b="b"/>
            <a:pathLst>
              <a:path w="7148339" h="7057360">
                <a:moveTo>
                  <a:pt x="0" y="0"/>
                </a:moveTo>
                <a:lnTo>
                  <a:pt x="7148339" y="0"/>
                </a:lnTo>
                <a:lnTo>
                  <a:pt x="7148339" y="7057360"/>
                </a:lnTo>
                <a:lnTo>
                  <a:pt x="0" y="7057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4" name="Freeform 4"/>
          <p:cNvSpPr/>
          <p:nvPr/>
        </p:nvSpPr>
        <p:spPr>
          <a:xfrm rot="1330826">
            <a:off x="-1756627" y="-561259"/>
            <a:ext cx="4054264" cy="5688381"/>
          </a:xfrm>
          <a:custGeom>
            <a:avLst/>
            <a:gdLst/>
            <a:ahLst/>
            <a:cxnLst/>
            <a:rect l="l" t="t" r="r" b="b"/>
            <a:pathLst>
              <a:path w="4054264" h="5688381">
                <a:moveTo>
                  <a:pt x="0" y="0"/>
                </a:moveTo>
                <a:lnTo>
                  <a:pt x="4054264" y="0"/>
                </a:lnTo>
                <a:lnTo>
                  <a:pt x="4054264" y="5688381"/>
                </a:lnTo>
                <a:lnTo>
                  <a:pt x="0" y="56883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5" name="Freeform 5"/>
          <p:cNvSpPr/>
          <p:nvPr/>
        </p:nvSpPr>
        <p:spPr>
          <a:xfrm rot="-932256">
            <a:off x="635122" y="1338758"/>
            <a:ext cx="2768185" cy="1585415"/>
          </a:xfrm>
          <a:custGeom>
            <a:avLst/>
            <a:gdLst/>
            <a:ahLst/>
            <a:cxnLst/>
            <a:rect l="l" t="t" r="r" b="b"/>
            <a:pathLst>
              <a:path w="2768185" h="1585415">
                <a:moveTo>
                  <a:pt x="0" y="0"/>
                </a:moveTo>
                <a:lnTo>
                  <a:pt x="2768185" y="0"/>
                </a:lnTo>
                <a:lnTo>
                  <a:pt x="2768185" y="1585415"/>
                </a:lnTo>
                <a:lnTo>
                  <a:pt x="0" y="158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6" name="Freeform 6"/>
          <p:cNvSpPr/>
          <p:nvPr/>
        </p:nvSpPr>
        <p:spPr>
          <a:xfrm>
            <a:off x="5634071" y="3873918"/>
            <a:ext cx="8422887" cy="4190386"/>
          </a:xfrm>
          <a:custGeom>
            <a:avLst/>
            <a:gdLst/>
            <a:ahLst/>
            <a:cxnLst/>
            <a:rect l="l" t="t" r="r" b="b"/>
            <a:pathLst>
              <a:path w="8422887" h="4190386">
                <a:moveTo>
                  <a:pt x="0" y="0"/>
                </a:moveTo>
                <a:lnTo>
                  <a:pt x="8422887" y="0"/>
                </a:lnTo>
                <a:lnTo>
                  <a:pt x="8422887" y="4190386"/>
                </a:lnTo>
                <a:lnTo>
                  <a:pt x="0" y="41903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7" name="TextBox 7"/>
          <p:cNvSpPr txBox="1"/>
          <p:nvPr/>
        </p:nvSpPr>
        <p:spPr>
          <a:xfrm>
            <a:off x="5224476" y="268288"/>
            <a:ext cx="9530574" cy="1520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333034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書中角色關係圖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8922" y="4815650"/>
            <a:ext cx="2302787" cy="74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8"/>
              </a:lnSpc>
              <a:spcBef>
                <a:spcPct val="0"/>
              </a:spcBef>
            </a:pPr>
            <a:r>
              <a:rPr lang="en-US" sz="4828">
                <a:solidFill>
                  <a:srgbClr val="333034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主角</a:t>
            </a:r>
          </a:p>
        </p:txBody>
      </p:sp>
      <p:sp>
        <p:nvSpPr>
          <p:cNvPr id="9" name="TextBox 9"/>
          <p:cNvSpPr txBox="1"/>
          <p:nvPr/>
        </p:nvSpPr>
        <p:spPr>
          <a:xfrm rot="1806653">
            <a:off x="5864113" y="3916275"/>
            <a:ext cx="2302787" cy="54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8"/>
              </a:lnSpc>
              <a:spcBef>
                <a:spcPct val="0"/>
              </a:spcBef>
            </a:pPr>
            <a:r>
              <a:rPr lang="en-US" sz="3528">
                <a:solidFill>
                  <a:srgbClr val="333034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關係？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3333" y="0"/>
            <a:ext cx="18471333" cy="10384716"/>
          </a:xfrm>
          <a:custGeom>
            <a:avLst/>
            <a:gdLst/>
            <a:ahLst/>
            <a:cxnLst/>
            <a:rect l="l" t="t" r="r" b="b"/>
            <a:pathLst>
              <a:path w="18471333" h="10384716">
                <a:moveTo>
                  <a:pt x="0" y="0"/>
                </a:moveTo>
                <a:lnTo>
                  <a:pt x="18471333" y="0"/>
                </a:lnTo>
                <a:lnTo>
                  <a:pt x="18471333" y="10384716"/>
                </a:lnTo>
                <a:lnTo>
                  <a:pt x="0" y="1038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3" name="Freeform 3"/>
          <p:cNvSpPr/>
          <p:nvPr/>
        </p:nvSpPr>
        <p:spPr>
          <a:xfrm>
            <a:off x="1138975" y="859685"/>
            <a:ext cx="16230600" cy="8665346"/>
          </a:xfrm>
          <a:custGeom>
            <a:avLst/>
            <a:gdLst/>
            <a:ahLst/>
            <a:cxnLst/>
            <a:rect l="l" t="t" r="r" b="b"/>
            <a:pathLst>
              <a:path w="16230600" h="8665346">
                <a:moveTo>
                  <a:pt x="0" y="0"/>
                </a:moveTo>
                <a:lnTo>
                  <a:pt x="16230600" y="0"/>
                </a:lnTo>
                <a:lnTo>
                  <a:pt x="16230600" y="8665346"/>
                </a:lnTo>
                <a:lnTo>
                  <a:pt x="0" y="866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4" name="Freeform 4"/>
          <p:cNvSpPr/>
          <p:nvPr/>
        </p:nvSpPr>
        <p:spPr>
          <a:xfrm rot="721410">
            <a:off x="15246021" y="-16533"/>
            <a:ext cx="1583226" cy="2922061"/>
          </a:xfrm>
          <a:custGeom>
            <a:avLst/>
            <a:gdLst/>
            <a:ahLst/>
            <a:cxnLst/>
            <a:rect l="l" t="t" r="r" b="b"/>
            <a:pathLst>
              <a:path w="1583226" h="2922061">
                <a:moveTo>
                  <a:pt x="0" y="0"/>
                </a:moveTo>
                <a:lnTo>
                  <a:pt x="1583226" y="0"/>
                </a:lnTo>
                <a:lnTo>
                  <a:pt x="1583226" y="2922061"/>
                </a:lnTo>
                <a:lnTo>
                  <a:pt x="0" y="29220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5" name="TextBox 5"/>
          <p:cNvSpPr txBox="1"/>
          <p:nvPr/>
        </p:nvSpPr>
        <p:spPr>
          <a:xfrm>
            <a:off x="1584200" y="1029098"/>
            <a:ext cx="8797822" cy="110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38"/>
              </a:lnSpc>
            </a:pPr>
            <a:r>
              <a:rPr lang="en-US" sz="6106">
                <a:solidFill>
                  <a:srgbClr val="333034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我最喜歡的內容是︰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2624" y="-1036069"/>
            <a:ext cx="10048447" cy="13646039"/>
          </a:xfrm>
          <a:custGeom>
            <a:avLst/>
            <a:gdLst/>
            <a:ahLst/>
            <a:cxnLst/>
            <a:rect l="l" t="t" r="r" b="b"/>
            <a:pathLst>
              <a:path w="10048447" h="13646039">
                <a:moveTo>
                  <a:pt x="0" y="0"/>
                </a:moveTo>
                <a:lnTo>
                  <a:pt x="10048447" y="0"/>
                </a:lnTo>
                <a:lnTo>
                  <a:pt x="10048447" y="13646038"/>
                </a:lnTo>
                <a:lnTo>
                  <a:pt x="0" y="13646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3" name="Group 3"/>
          <p:cNvGrpSpPr/>
          <p:nvPr/>
        </p:nvGrpSpPr>
        <p:grpSpPr>
          <a:xfrm>
            <a:off x="9003023" y="402462"/>
            <a:ext cx="8946452" cy="9482075"/>
            <a:chOff x="0" y="0"/>
            <a:chExt cx="2356267" cy="24973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6267" cy="2497337"/>
            </a:xfrm>
            <a:custGeom>
              <a:avLst/>
              <a:gdLst/>
              <a:ahLst/>
              <a:cxnLst/>
              <a:rect l="l" t="t" r="r" b="b"/>
              <a:pathLst>
                <a:path w="2356267" h="2497337">
                  <a:moveTo>
                    <a:pt x="44133" y="0"/>
                  </a:moveTo>
                  <a:lnTo>
                    <a:pt x="2312134" y="0"/>
                  </a:lnTo>
                  <a:cubicBezTo>
                    <a:pt x="2336508" y="0"/>
                    <a:pt x="2356267" y="19759"/>
                    <a:pt x="2356267" y="44133"/>
                  </a:cubicBezTo>
                  <a:lnTo>
                    <a:pt x="2356267" y="2453203"/>
                  </a:lnTo>
                  <a:cubicBezTo>
                    <a:pt x="2356267" y="2464908"/>
                    <a:pt x="2351618" y="2476134"/>
                    <a:pt x="2343341" y="2484410"/>
                  </a:cubicBezTo>
                  <a:cubicBezTo>
                    <a:pt x="2335064" y="2492687"/>
                    <a:pt x="2323839" y="2497337"/>
                    <a:pt x="2312134" y="2497337"/>
                  </a:cubicBezTo>
                  <a:lnTo>
                    <a:pt x="44133" y="2497337"/>
                  </a:lnTo>
                  <a:cubicBezTo>
                    <a:pt x="32429" y="2497337"/>
                    <a:pt x="21203" y="2492687"/>
                    <a:pt x="12926" y="2484410"/>
                  </a:cubicBezTo>
                  <a:cubicBezTo>
                    <a:pt x="4650" y="2476134"/>
                    <a:pt x="0" y="2464908"/>
                    <a:pt x="0" y="2453203"/>
                  </a:cubicBezTo>
                  <a:lnTo>
                    <a:pt x="0" y="44133"/>
                  </a:lnTo>
                  <a:cubicBezTo>
                    <a:pt x="0" y="32429"/>
                    <a:pt x="4650" y="21203"/>
                    <a:pt x="12926" y="12926"/>
                  </a:cubicBezTo>
                  <a:cubicBezTo>
                    <a:pt x="21203" y="4650"/>
                    <a:pt x="32429" y="0"/>
                    <a:pt x="441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356267" cy="2525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39680">
            <a:off x="16051646" y="8728483"/>
            <a:ext cx="3167384" cy="1059634"/>
          </a:xfrm>
          <a:custGeom>
            <a:avLst/>
            <a:gdLst/>
            <a:ahLst/>
            <a:cxnLst/>
            <a:rect l="l" t="t" r="r" b="b"/>
            <a:pathLst>
              <a:path w="3167384" h="1059634">
                <a:moveTo>
                  <a:pt x="0" y="0"/>
                </a:moveTo>
                <a:lnTo>
                  <a:pt x="3167383" y="0"/>
                </a:lnTo>
                <a:lnTo>
                  <a:pt x="3167383" y="1059634"/>
                </a:lnTo>
                <a:lnTo>
                  <a:pt x="0" y="1059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7" name="Freeform 7"/>
          <p:cNvSpPr/>
          <p:nvPr/>
        </p:nvSpPr>
        <p:spPr>
          <a:xfrm rot="892594">
            <a:off x="15836229" y="524157"/>
            <a:ext cx="2846143" cy="1009087"/>
          </a:xfrm>
          <a:custGeom>
            <a:avLst/>
            <a:gdLst/>
            <a:ahLst/>
            <a:cxnLst/>
            <a:rect l="l" t="t" r="r" b="b"/>
            <a:pathLst>
              <a:path w="2846143" h="1009087">
                <a:moveTo>
                  <a:pt x="0" y="0"/>
                </a:moveTo>
                <a:lnTo>
                  <a:pt x="2846142" y="0"/>
                </a:lnTo>
                <a:lnTo>
                  <a:pt x="2846142" y="1009086"/>
                </a:lnTo>
                <a:lnTo>
                  <a:pt x="0" y="10090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8" name="Freeform 8"/>
          <p:cNvSpPr/>
          <p:nvPr/>
        </p:nvSpPr>
        <p:spPr>
          <a:xfrm>
            <a:off x="1271771" y="4650655"/>
            <a:ext cx="5948649" cy="5636345"/>
          </a:xfrm>
          <a:custGeom>
            <a:avLst/>
            <a:gdLst/>
            <a:ahLst/>
            <a:cxnLst/>
            <a:rect l="l" t="t" r="r" b="b"/>
            <a:pathLst>
              <a:path w="5948649" h="5636345">
                <a:moveTo>
                  <a:pt x="0" y="0"/>
                </a:moveTo>
                <a:lnTo>
                  <a:pt x="5948649" y="0"/>
                </a:lnTo>
                <a:lnTo>
                  <a:pt x="5948649" y="5636345"/>
                </a:lnTo>
                <a:lnTo>
                  <a:pt x="0" y="56363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9" name="TextBox 9"/>
          <p:cNvSpPr txBox="1"/>
          <p:nvPr/>
        </p:nvSpPr>
        <p:spPr>
          <a:xfrm>
            <a:off x="1028700" y="452588"/>
            <a:ext cx="7318100" cy="639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endParaRPr/>
          </a:p>
          <a:p>
            <a:pPr algn="l">
              <a:lnSpc>
                <a:spcPts val="9999"/>
              </a:lnSpc>
            </a:pPr>
            <a:r>
              <a:rPr lang="en-US" sz="9999">
                <a:solidFill>
                  <a:srgbClr val="FDFCF7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我從書中學到甚麼？</a:t>
            </a:r>
          </a:p>
          <a:p>
            <a:pPr algn="l">
              <a:lnSpc>
                <a:spcPts val="9999"/>
              </a:lnSpc>
            </a:pPr>
            <a:endParaRPr lang="en-US" sz="9999">
              <a:solidFill>
                <a:srgbClr val="FDFCF7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  <a:p>
            <a:pPr algn="l">
              <a:lnSpc>
                <a:spcPts val="9999"/>
              </a:lnSpc>
            </a:pPr>
            <a:endParaRPr lang="en-US" sz="9999">
              <a:solidFill>
                <a:srgbClr val="FDFCF7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A3C6F449E1C954F8E631DF62F6561C5" ma:contentTypeVersion="13" ma:contentTypeDescription="建立新的文件。" ma:contentTypeScope="" ma:versionID="0f3d29546295186e15c36de22372f35a">
  <xsd:schema xmlns:xsd="http://www.w3.org/2001/XMLSchema" xmlns:xs="http://www.w3.org/2001/XMLSchema" xmlns:p="http://schemas.microsoft.com/office/2006/metadata/properties" xmlns:ns2="0bbb4b91-0ee2-4151-84b1-5b97fa409fe8" xmlns:ns3="8e1bf359-2b41-46a4-8b9b-3ece4fb97bbe" targetNamespace="http://schemas.microsoft.com/office/2006/metadata/properties" ma:root="true" ma:fieldsID="d1c6cebc59ed438815a8af9864e92b81" ns2:_="" ns3:_="">
    <xsd:import namespace="0bbb4b91-0ee2-4151-84b1-5b97fa409fe8"/>
    <xsd:import namespace="8e1bf359-2b41-46a4-8b9b-3ece4fb97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b4b91-0ee2-4151-84b1-5b97fa409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影像標籤" ma:readOnly="false" ma:fieldId="{5cf76f15-5ced-4ddc-b409-7134ff3c332f}" ma:taxonomyMulti="true" ma:sspId="e4e264a9-5b14-4428-b4aa-7e2898a0ce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bf359-2b41-46a4-8b9b-3ece4fb97bb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c0ea1f8-702a-4b02-b20d-4f5b4019ce63}" ma:internalName="TaxCatchAll" ma:showField="CatchAllData" ma:web="8e1bf359-2b41-46a4-8b9b-3ece4fb97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bb4b91-0ee2-4151-84b1-5b97fa409fe8">
      <Terms xmlns="http://schemas.microsoft.com/office/infopath/2007/PartnerControls"/>
    </lcf76f155ced4ddcb4097134ff3c332f>
    <TaxCatchAll xmlns="8e1bf359-2b41-46a4-8b9b-3ece4fb97bbe" xsi:nil="true"/>
  </documentManagement>
</p:properties>
</file>

<file path=customXml/itemProps1.xml><?xml version="1.0" encoding="utf-8"?>
<ds:datastoreItem xmlns:ds="http://schemas.openxmlformats.org/officeDocument/2006/customXml" ds:itemID="{46839ABF-E371-479A-A0E7-B2CCF4DB522A}"/>
</file>

<file path=customXml/itemProps2.xml><?xml version="1.0" encoding="utf-8"?>
<ds:datastoreItem xmlns:ds="http://schemas.openxmlformats.org/officeDocument/2006/customXml" ds:itemID="{B0496C21-EFFC-4177-A5A1-BCB0E68C11F5}"/>
</file>

<file path=customXml/itemProps3.xml><?xml version="1.0" encoding="utf-8"?>
<ds:datastoreItem xmlns:ds="http://schemas.openxmlformats.org/officeDocument/2006/customXml" ds:itemID="{B4AC435B-1639-4699-983F-64FAA3F161B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自訂</PresentationFormat>
  <Paragraphs>13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可画动感隶书</vt:lpstr>
      <vt:lpstr>Arial</vt:lpstr>
      <vt:lpstr>Calibri</vt:lpstr>
      <vt:lpstr>王漢宗顏楷體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香港教育城 閱讀約章——閱讀之星</dc:title>
  <dc:creator>Carman Ng</dc:creator>
  <cp:lastModifiedBy>Carman Ng</cp:lastModifiedBy>
  <cp:revision>1</cp:revision>
  <dcterms:created xsi:type="dcterms:W3CDTF">2006-08-16T00:00:00Z</dcterms:created>
  <dcterms:modified xsi:type="dcterms:W3CDTF">2025-01-14T07:48:59Z</dcterms:modified>
  <dc:identifier>DAGbeW2Qzlc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0x010100EA3C6F449E1C954F8E631DF62F6561C5</vt:lpwstr>
  </property>
</Properties>
</file>