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可画动感隶书" panose="020B0604020202020204" charset="-122"/>
      <p:regular r:id="rId7"/>
    </p:embeddedFont>
    <p:embeddedFont>
      <p:font typeface="字由点字墩墩体" panose="020B0604020202020204" charset="-122"/>
      <p:regular r:id="rId8"/>
    </p:embeddedFont>
    <p:embeddedFont>
      <p:font typeface="王漢宗疊圓體" panose="020B0604020202020204" charset="-12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2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 Fan" userId="5d88a765-a5f8-4bc8-9dfd-03ef2f161426" providerId="ADAL" clId="{6CB28905-1B2F-48B4-9EAD-7471724A1D1C}"/>
    <pc:docChg chg="delSld">
      <pc:chgData name="Evan Fan" userId="5d88a765-a5f8-4bc8-9dfd-03ef2f161426" providerId="ADAL" clId="{6CB28905-1B2F-48B4-9EAD-7471724A1D1C}" dt="2025-05-08T04:07:11.712" v="2" actId="47"/>
      <pc:docMkLst>
        <pc:docMk/>
      </pc:docMkLst>
      <pc:sldChg chg="del">
        <pc:chgData name="Evan Fan" userId="5d88a765-a5f8-4bc8-9dfd-03ef2f161426" providerId="ADAL" clId="{6CB28905-1B2F-48B4-9EAD-7471724A1D1C}" dt="2025-05-08T04:07:10.015" v="0" actId="47"/>
        <pc:sldMkLst>
          <pc:docMk/>
          <pc:sldMk cId="0" sldId="261"/>
        </pc:sldMkLst>
      </pc:sldChg>
      <pc:sldChg chg="del">
        <pc:chgData name="Evan Fan" userId="5d88a765-a5f8-4bc8-9dfd-03ef2f161426" providerId="ADAL" clId="{6CB28905-1B2F-48B4-9EAD-7471724A1D1C}" dt="2025-05-08T04:07:10.821" v="1" actId="47"/>
        <pc:sldMkLst>
          <pc:docMk/>
          <pc:sldMk cId="0" sldId="262"/>
        </pc:sldMkLst>
      </pc:sldChg>
      <pc:sldChg chg="del">
        <pc:chgData name="Evan Fan" userId="5d88a765-a5f8-4bc8-9dfd-03ef2f161426" providerId="ADAL" clId="{6CB28905-1B2F-48B4-9EAD-7471724A1D1C}" dt="2025-05-08T04:07:11.712" v="2" actId="47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496" y="169891"/>
            <a:ext cx="17905007" cy="1090013"/>
            <a:chOff x="0" y="0"/>
            <a:chExt cx="6287629" cy="382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7629" cy="382776"/>
            </a:xfrm>
            <a:custGeom>
              <a:avLst/>
              <a:gdLst/>
              <a:ahLst/>
              <a:cxnLst/>
              <a:rect l="l" t="t" r="r" b="b"/>
              <a:pathLst>
                <a:path w="6287629" h="382776">
                  <a:moveTo>
                    <a:pt x="16539" y="0"/>
                  </a:moveTo>
                  <a:lnTo>
                    <a:pt x="6271090" y="0"/>
                  </a:lnTo>
                  <a:cubicBezTo>
                    <a:pt x="6280225" y="0"/>
                    <a:pt x="6287629" y="7405"/>
                    <a:pt x="6287629" y="16539"/>
                  </a:cubicBezTo>
                  <a:lnTo>
                    <a:pt x="6287629" y="366237"/>
                  </a:lnTo>
                  <a:cubicBezTo>
                    <a:pt x="6287629" y="370623"/>
                    <a:pt x="6285887" y="374830"/>
                    <a:pt x="6282785" y="377931"/>
                  </a:cubicBezTo>
                  <a:cubicBezTo>
                    <a:pt x="6279684" y="381033"/>
                    <a:pt x="6275477" y="382776"/>
                    <a:pt x="6271090" y="382776"/>
                  </a:cubicBezTo>
                  <a:lnTo>
                    <a:pt x="16539" y="382776"/>
                  </a:lnTo>
                  <a:cubicBezTo>
                    <a:pt x="7405" y="382776"/>
                    <a:pt x="0" y="375371"/>
                    <a:pt x="0" y="366237"/>
                  </a:cubicBezTo>
                  <a:lnTo>
                    <a:pt x="0" y="16539"/>
                  </a:lnTo>
                  <a:cubicBezTo>
                    <a:pt x="0" y="12152"/>
                    <a:pt x="1742" y="7946"/>
                    <a:pt x="4844" y="4844"/>
                  </a:cubicBezTo>
                  <a:cubicBezTo>
                    <a:pt x="7946" y="1742"/>
                    <a:pt x="12152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287629" cy="4018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82" y="270128"/>
            <a:ext cx="2917756" cy="895927"/>
          </a:xfrm>
          <a:custGeom>
            <a:avLst/>
            <a:gdLst/>
            <a:ahLst/>
            <a:cxnLst/>
            <a:rect l="l" t="t" r="r" b="b"/>
            <a:pathLst>
              <a:path w="2917756" h="895927">
                <a:moveTo>
                  <a:pt x="0" y="0"/>
                </a:moveTo>
                <a:lnTo>
                  <a:pt x="2917757" y="0"/>
                </a:lnTo>
                <a:lnTo>
                  <a:pt x="2917757" y="895927"/>
                </a:lnTo>
                <a:lnTo>
                  <a:pt x="0" y="89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172" r="-13675" b="-148033"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Freeform 6"/>
          <p:cNvSpPr/>
          <p:nvPr/>
        </p:nvSpPr>
        <p:spPr>
          <a:xfrm>
            <a:off x="525135" y="1259904"/>
            <a:ext cx="16734165" cy="13303661"/>
          </a:xfrm>
          <a:custGeom>
            <a:avLst/>
            <a:gdLst/>
            <a:ahLst/>
            <a:cxnLst/>
            <a:rect l="l" t="t" r="r" b="b"/>
            <a:pathLst>
              <a:path w="16734165" h="13303661">
                <a:moveTo>
                  <a:pt x="0" y="0"/>
                </a:moveTo>
                <a:lnTo>
                  <a:pt x="16734165" y="0"/>
                </a:lnTo>
                <a:lnTo>
                  <a:pt x="16734165" y="13303662"/>
                </a:lnTo>
                <a:lnTo>
                  <a:pt x="0" y="13303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7" name="Group 7"/>
          <p:cNvGrpSpPr/>
          <p:nvPr/>
        </p:nvGrpSpPr>
        <p:grpSpPr>
          <a:xfrm>
            <a:off x="6472125" y="1483007"/>
            <a:ext cx="4840184" cy="2148312"/>
            <a:chOff x="0" y="0"/>
            <a:chExt cx="1699708" cy="7544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708" cy="754414"/>
            </a:xfrm>
            <a:custGeom>
              <a:avLst/>
              <a:gdLst/>
              <a:ahLst/>
              <a:cxnLst/>
              <a:rect l="l" t="t" r="r" b="b"/>
              <a:pathLst>
                <a:path w="1699708" h="754414">
                  <a:moveTo>
                    <a:pt x="61181" y="0"/>
                  </a:moveTo>
                  <a:lnTo>
                    <a:pt x="1638527" y="0"/>
                  </a:lnTo>
                  <a:cubicBezTo>
                    <a:pt x="1672316" y="0"/>
                    <a:pt x="1699708" y="27392"/>
                    <a:pt x="1699708" y="61181"/>
                  </a:cubicBezTo>
                  <a:lnTo>
                    <a:pt x="1699708" y="693233"/>
                  </a:lnTo>
                  <a:cubicBezTo>
                    <a:pt x="1699708" y="727022"/>
                    <a:pt x="1672316" y="754414"/>
                    <a:pt x="1638527" y="754414"/>
                  </a:cubicBezTo>
                  <a:lnTo>
                    <a:pt x="61181" y="754414"/>
                  </a:lnTo>
                  <a:cubicBezTo>
                    <a:pt x="27392" y="754414"/>
                    <a:pt x="0" y="727022"/>
                    <a:pt x="0" y="693233"/>
                  </a:cubicBezTo>
                  <a:lnTo>
                    <a:pt x="0" y="61181"/>
                  </a:lnTo>
                  <a:cubicBezTo>
                    <a:pt x="0" y="27392"/>
                    <a:pt x="27392" y="0"/>
                    <a:pt x="61181" y="0"/>
                  </a:cubicBezTo>
                  <a:close/>
                </a:path>
              </a:pathLst>
            </a:custGeom>
            <a:solidFill>
              <a:srgbClr val="FFFFFF"/>
            </a:solidFill>
            <a:ln w="180975" cap="rnd">
              <a:solidFill>
                <a:srgbClr val="7DD3D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52425"/>
              <a:ext cx="1699708" cy="110683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2459"/>
                </a:lnSpc>
              </a:pPr>
              <a:r>
                <a:rPr lang="en-US" sz="88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作品指引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98835" y="161528"/>
            <a:ext cx="11890331" cy="9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33034"/>
                </a:solidFill>
                <a:latin typeface="王漢宗疊圓體"/>
                <a:ea typeface="王漢宗疊圓體"/>
                <a:cs typeface="王漢宗疊圓體"/>
                <a:sym typeface="王漢宗疊圓體"/>
              </a:rPr>
              <a:t>「AI Infinity ∞」記憶閃卡設計活動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08959" y="3625153"/>
            <a:ext cx="10966517" cy="243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19"/>
              </a:lnSpc>
            </a:pPr>
            <a:r>
              <a:rPr lang="en-US" sz="55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1. 利用人工智能工具生成一張與詞語/成語/諺語/粵普對譯詞語或用語的圖片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08959" y="6333158"/>
            <a:ext cx="10076855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2.撰寫一題與圖片相關的多項選擇題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08959" y="7686343"/>
            <a:ext cx="8796784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3.提供一個正確答案及三個選項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496" y="169891"/>
            <a:ext cx="17905007" cy="1090013"/>
            <a:chOff x="0" y="0"/>
            <a:chExt cx="6287629" cy="382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7629" cy="382776"/>
            </a:xfrm>
            <a:custGeom>
              <a:avLst/>
              <a:gdLst/>
              <a:ahLst/>
              <a:cxnLst/>
              <a:rect l="l" t="t" r="r" b="b"/>
              <a:pathLst>
                <a:path w="6287629" h="382776">
                  <a:moveTo>
                    <a:pt x="16539" y="0"/>
                  </a:moveTo>
                  <a:lnTo>
                    <a:pt x="6271090" y="0"/>
                  </a:lnTo>
                  <a:cubicBezTo>
                    <a:pt x="6280225" y="0"/>
                    <a:pt x="6287629" y="7405"/>
                    <a:pt x="6287629" y="16539"/>
                  </a:cubicBezTo>
                  <a:lnTo>
                    <a:pt x="6287629" y="366237"/>
                  </a:lnTo>
                  <a:cubicBezTo>
                    <a:pt x="6287629" y="370623"/>
                    <a:pt x="6285887" y="374830"/>
                    <a:pt x="6282785" y="377931"/>
                  </a:cubicBezTo>
                  <a:cubicBezTo>
                    <a:pt x="6279684" y="381033"/>
                    <a:pt x="6275477" y="382776"/>
                    <a:pt x="6271090" y="382776"/>
                  </a:cubicBezTo>
                  <a:lnTo>
                    <a:pt x="16539" y="382776"/>
                  </a:lnTo>
                  <a:cubicBezTo>
                    <a:pt x="7405" y="382776"/>
                    <a:pt x="0" y="375371"/>
                    <a:pt x="0" y="366237"/>
                  </a:cubicBezTo>
                  <a:lnTo>
                    <a:pt x="0" y="16539"/>
                  </a:lnTo>
                  <a:cubicBezTo>
                    <a:pt x="0" y="12152"/>
                    <a:pt x="1742" y="7946"/>
                    <a:pt x="4844" y="4844"/>
                  </a:cubicBezTo>
                  <a:cubicBezTo>
                    <a:pt x="7946" y="1742"/>
                    <a:pt x="12152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287629" cy="4018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82" y="270128"/>
            <a:ext cx="2917756" cy="895927"/>
          </a:xfrm>
          <a:custGeom>
            <a:avLst/>
            <a:gdLst/>
            <a:ahLst/>
            <a:cxnLst/>
            <a:rect l="l" t="t" r="r" b="b"/>
            <a:pathLst>
              <a:path w="2917756" h="895927">
                <a:moveTo>
                  <a:pt x="0" y="0"/>
                </a:moveTo>
                <a:lnTo>
                  <a:pt x="2917757" y="0"/>
                </a:lnTo>
                <a:lnTo>
                  <a:pt x="2917757" y="895927"/>
                </a:lnTo>
                <a:lnTo>
                  <a:pt x="0" y="89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172" r="-13675" b="-148033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976112" y="2674887"/>
            <a:ext cx="5680615" cy="7423913"/>
            <a:chOff x="0" y="0"/>
            <a:chExt cx="7574154" cy="9898551"/>
          </a:xfrm>
        </p:grpSpPr>
        <p:sp>
          <p:nvSpPr>
            <p:cNvPr id="7" name="Freeform 7"/>
            <p:cNvSpPr/>
            <p:nvPr/>
          </p:nvSpPr>
          <p:spPr>
            <a:xfrm rot="-5400000">
              <a:off x="-652214" y="1622336"/>
              <a:ext cx="9183967" cy="6896324"/>
            </a:xfrm>
            <a:custGeom>
              <a:avLst/>
              <a:gdLst/>
              <a:ahLst/>
              <a:cxnLst/>
              <a:rect l="l" t="t" r="r" b="b"/>
              <a:pathLst>
                <a:path w="9183967" h="6896324">
                  <a:moveTo>
                    <a:pt x="0" y="0"/>
                  </a:moveTo>
                  <a:lnTo>
                    <a:pt x="9183967" y="0"/>
                  </a:lnTo>
                  <a:lnTo>
                    <a:pt x="9183967" y="6896324"/>
                  </a:lnTo>
                  <a:lnTo>
                    <a:pt x="0" y="6896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25241" y="1503122"/>
              <a:ext cx="9183967" cy="6896324"/>
            </a:xfrm>
            <a:custGeom>
              <a:avLst/>
              <a:gdLst/>
              <a:ahLst/>
              <a:cxnLst/>
              <a:rect l="l" t="t" r="r" b="b"/>
              <a:pathLst>
                <a:path w="9183967" h="6896324">
                  <a:moveTo>
                    <a:pt x="0" y="0"/>
                  </a:moveTo>
                  <a:lnTo>
                    <a:pt x="9183966" y="0"/>
                  </a:lnTo>
                  <a:lnTo>
                    <a:pt x="9183966" y="6896324"/>
                  </a:lnTo>
                  <a:lnTo>
                    <a:pt x="0" y="6896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9" name="Freeform 9"/>
            <p:cNvSpPr/>
            <p:nvPr/>
          </p:nvSpPr>
          <p:spPr>
            <a:xfrm rot="-2200622">
              <a:off x="3707" y="454260"/>
              <a:ext cx="1713397" cy="580344"/>
            </a:xfrm>
            <a:custGeom>
              <a:avLst/>
              <a:gdLst/>
              <a:ahLst/>
              <a:cxnLst/>
              <a:rect l="l" t="t" r="r" b="b"/>
              <a:pathLst>
                <a:path w="1713397" h="580344">
                  <a:moveTo>
                    <a:pt x="0" y="0"/>
                  </a:moveTo>
                  <a:lnTo>
                    <a:pt x="1713397" y="0"/>
                  </a:lnTo>
                  <a:lnTo>
                    <a:pt x="1713397" y="580344"/>
                  </a:lnTo>
                  <a:lnTo>
                    <a:pt x="0" y="58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10" name="Freeform 10"/>
            <p:cNvSpPr/>
            <p:nvPr/>
          </p:nvSpPr>
          <p:spPr>
            <a:xfrm rot="-2887811">
              <a:off x="6173129" y="8944871"/>
              <a:ext cx="1460985" cy="491422"/>
            </a:xfrm>
            <a:custGeom>
              <a:avLst/>
              <a:gdLst/>
              <a:ahLst/>
              <a:cxnLst/>
              <a:rect l="l" t="t" r="r" b="b"/>
              <a:pathLst>
                <a:path w="1460985" h="491422">
                  <a:moveTo>
                    <a:pt x="0" y="0"/>
                  </a:moveTo>
                  <a:lnTo>
                    <a:pt x="1460985" y="0"/>
                  </a:lnTo>
                  <a:lnTo>
                    <a:pt x="1460985" y="491423"/>
                  </a:lnTo>
                  <a:lnTo>
                    <a:pt x="0" y="491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Freeform 11"/>
          <p:cNvSpPr/>
          <p:nvPr/>
        </p:nvSpPr>
        <p:spPr>
          <a:xfrm rot="496705">
            <a:off x="16911573" y="1593216"/>
            <a:ext cx="630864" cy="861247"/>
          </a:xfrm>
          <a:custGeom>
            <a:avLst/>
            <a:gdLst/>
            <a:ahLst/>
            <a:cxnLst/>
            <a:rect l="l" t="t" r="r" b="b"/>
            <a:pathLst>
              <a:path w="630864" h="861247">
                <a:moveTo>
                  <a:pt x="0" y="0"/>
                </a:moveTo>
                <a:lnTo>
                  <a:pt x="630864" y="0"/>
                </a:lnTo>
                <a:lnTo>
                  <a:pt x="630864" y="861248"/>
                </a:lnTo>
                <a:lnTo>
                  <a:pt x="0" y="8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2" name="Group 12"/>
          <p:cNvGrpSpPr/>
          <p:nvPr/>
        </p:nvGrpSpPr>
        <p:grpSpPr>
          <a:xfrm>
            <a:off x="574515" y="1552286"/>
            <a:ext cx="2468663" cy="1122601"/>
            <a:chOff x="0" y="0"/>
            <a:chExt cx="866910" cy="3942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6910" cy="394219"/>
            </a:xfrm>
            <a:custGeom>
              <a:avLst/>
              <a:gdLst/>
              <a:ahLst/>
              <a:cxnLst/>
              <a:rect l="l" t="t" r="r" b="b"/>
              <a:pathLst>
                <a:path w="866910" h="394219">
                  <a:moveTo>
                    <a:pt x="119955" y="0"/>
                  </a:moveTo>
                  <a:lnTo>
                    <a:pt x="746955" y="0"/>
                  </a:lnTo>
                  <a:cubicBezTo>
                    <a:pt x="813205" y="0"/>
                    <a:pt x="866910" y="53706"/>
                    <a:pt x="866910" y="119955"/>
                  </a:cubicBezTo>
                  <a:lnTo>
                    <a:pt x="866910" y="274264"/>
                  </a:lnTo>
                  <a:cubicBezTo>
                    <a:pt x="866910" y="340514"/>
                    <a:pt x="813205" y="394219"/>
                    <a:pt x="746955" y="394219"/>
                  </a:cubicBezTo>
                  <a:lnTo>
                    <a:pt x="119955" y="394219"/>
                  </a:lnTo>
                  <a:cubicBezTo>
                    <a:pt x="53706" y="394219"/>
                    <a:pt x="0" y="340514"/>
                    <a:pt x="0" y="274264"/>
                  </a:cubicBezTo>
                  <a:lnTo>
                    <a:pt x="0" y="119955"/>
                  </a:lnTo>
                  <a:cubicBezTo>
                    <a:pt x="0" y="53706"/>
                    <a:pt x="53706" y="0"/>
                    <a:pt x="1199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00025"/>
              <a:ext cx="866910" cy="59424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6859"/>
                </a:lnSpc>
              </a:pPr>
              <a:r>
                <a:rPr lang="en-US" sz="48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作品示例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467064" y="3905304"/>
            <a:ext cx="4698711" cy="4616195"/>
          </a:xfrm>
          <a:custGeom>
            <a:avLst/>
            <a:gdLst/>
            <a:ahLst/>
            <a:cxnLst/>
            <a:rect l="l" t="t" r="r" b="b"/>
            <a:pathLst>
              <a:path w="4698711" h="4616195">
                <a:moveTo>
                  <a:pt x="0" y="0"/>
                </a:moveTo>
                <a:lnTo>
                  <a:pt x="4698711" y="0"/>
                </a:lnTo>
                <a:lnTo>
                  <a:pt x="4698711" y="4616195"/>
                </a:lnTo>
                <a:lnTo>
                  <a:pt x="0" y="4616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787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6" name="Group 16"/>
          <p:cNvGrpSpPr/>
          <p:nvPr/>
        </p:nvGrpSpPr>
        <p:grpSpPr>
          <a:xfrm>
            <a:off x="8167461" y="2113587"/>
            <a:ext cx="8174662" cy="1384759"/>
            <a:chOff x="0" y="0"/>
            <a:chExt cx="2152997" cy="364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2997" cy="364710"/>
            </a:xfrm>
            <a:custGeom>
              <a:avLst/>
              <a:gdLst/>
              <a:ahLst/>
              <a:cxnLst/>
              <a:rect l="l" t="t" r="r" b="b"/>
              <a:pathLst>
                <a:path w="2152997" h="364710">
                  <a:moveTo>
                    <a:pt x="207357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85292"/>
                  </a:lnTo>
                  <a:cubicBezTo>
                    <a:pt x="43699" y="285292"/>
                    <a:pt x="79418" y="320631"/>
                    <a:pt x="79418" y="364710"/>
                  </a:cubicBezTo>
                  <a:lnTo>
                    <a:pt x="2073579" y="364710"/>
                  </a:lnTo>
                  <a:cubicBezTo>
                    <a:pt x="2073579" y="321011"/>
                    <a:pt x="2108918" y="285292"/>
                    <a:pt x="2152997" y="285292"/>
                  </a:cubicBezTo>
                  <a:lnTo>
                    <a:pt x="2152997" y="79418"/>
                  </a:lnTo>
                  <a:cubicBezTo>
                    <a:pt x="2109298" y="79418"/>
                    <a:pt x="2073579" y="44079"/>
                    <a:pt x="2073579" y="0"/>
                  </a:cubicBezTo>
                  <a:close/>
                </a:path>
              </a:pathLst>
            </a:custGeom>
            <a:solidFill>
              <a:srgbClr val="FDFC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-47625"/>
              <a:ext cx="2076797" cy="37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94"/>
                </a:lnSpc>
              </a:pPr>
              <a:r>
                <a:rPr lang="en-US" sz="4924">
                  <a:solidFill>
                    <a:srgbClr val="000000"/>
                  </a:solidFill>
                  <a:latin typeface="字由点字墩墩体"/>
                  <a:ea typeface="字由点字墩墩体"/>
                  <a:cs typeface="字由点字墩墩体"/>
                  <a:sym typeface="字由点字墩墩体"/>
                </a:rPr>
                <a:t>題目︰猜一猜圖中的成語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03692" y="6681315"/>
            <a:ext cx="3137117" cy="1183111"/>
            <a:chOff x="0" y="0"/>
            <a:chExt cx="948722" cy="3577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杯弓蛇影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760590" y="164722"/>
            <a:ext cx="10766820" cy="9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33034"/>
                </a:solidFill>
                <a:latin typeface="王漢宗疊圓體"/>
                <a:ea typeface="王漢宗疊圓體"/>
                <a:cs typeface="王漢宗疊圓體"/>
                <a:sym typeface="王漢宗疊圓體"/>
              </a:rPr>
              <a:t>「AI Infinity ∞」記憶閃卡設計活動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554904" y="7472618"/>
            <a:ext cx="3137117" cy="1183111"/>
            <a:chOff x="0" y="0"/>
            <a:chExt cx="948722" cy="3577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對牛彈琴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89842" y="3685241"/>
            <a:ext cx="3602180" cy="1358502"/>
            <a:chOff x="0" y="0"/>
            <a:chExt cx="948722" cy="3577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09611" y="0"/>
                  </a:moveTo>
                  <a:lnTo>
                    <a:pt x="839111" y="0"/>
                  </a:lnTo>
                  <a:cubicBezTo>
                    <a:pt x="868182" y="0"/>
                    <a:pt x="896062" y="11548"/>
                    <a:pt x="916618" y="32104"/>
                  </a:cubicBezTo>
                  <a:cubicBezTo>
                    <a:pt x="937174" y="52660"/>
                    <a:pt x="948722" y="80540"/>
                    <a:pt x="948722" y="109611"/>
                  </a:cubicBezTo>
                  <a:lnTo>
                    <a:pt x="948722" y="248184"/>
                  </a:lnTo>
                  <a:cubicBezTo>
                    <a:pt x="948722" y="277255"/>
                    <a:pt x="937174" y="305134"/>
                    <a:pt x="916618" y="325690"/>
                  </a:cubicBezTo>
                  <a:cubicBezTo>
                    <a:pt x="896062" y="346247"/>
                    <a:pt x="868182" y="357795"/>
                    <a:pt x="839111" y="357795"/>
                  </a:cubicBezTo>
                  <a:lnTo>
                    <a:pt x="109611" y="357795"/>
                  </a:lnTo>
                  <a:cubicBezTo>
                    <a:pt x="80540" y="357795"/>
                    <a:pt x="52660" y="346247"/>
                    <a:pt x="32104" y="325690"/>
                  </a:cubicBezTo>
                  <a:cubicBezTo>
                    <a:pt x="11548" y="305134"/>
                    <a:pt x="0" y="277255"/>
                    <a:pt x="0" y="248184"/>
                  </a:cubicBezTo>
                  <a:lnTo>
                    <a:pt x="0" y="109611"/>
                  </a:lnTo>
                  <a:cubicBezTo>
                    <a:pt x="0" y="80540"/>
                    <a:pt x="11548" y="52660"/>
                    <a:pt x="32104" y="32104"/>
                  </a:cubicBezTo>
                  <a:cubicBezTo>
                    <a:pt x="52660" y="11548"/>
                    <a:pt x="80540" y="0"/>
                    <a:pt x="109611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鶴立雞群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509130" y="8390111"/>
            <a:ext cx="3137117" cy="1183111"/>
            <a:chOff x="0" y="0"/>
            <a:chExt cx="948722" cy="35779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兩虎相鬥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603692" y="3667179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正確答案︰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09130" y="5055184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其他選項︰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496" y="169891"/>
            <a:ext cx="17905007" cy="1090013"/>
            <a:chOff x="0" y="0"/>
            <a:chExt cx="6287629" cy="382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7629" cy="382776"/>
            </a:xfrm>
            <a:custGeom>
              <a:avLst/>
              <a:gdLst/>
              <a:ahLst/>
              <a:cxnLst/>
              <a:rect l="l" t="t" r="r" b="b"/>
              <a:pathLst>
                <a:path w="6287629" h="382776">
                  <a:moveTo>
                    <a:pt x="16539" y="0"/>
                  </a:moveTo>
                  <a:lnTo>
                    <a:pt x="6271090" y="0"/>
                  </a:lnTo>
                  <a:cubicBezTo>
                    <a:pt x="6280225" y="0"/>
                    <a:pt x="6287629" y="7405"/>
                    <a:pt x="6287629" y="16539"/>
                  </a:cubicBezTo>
                  <a:lnTo>
                    <a:pt x="6287629" y="366237"/>
                  </a:lnTo>
                  <a:cubicBezTo>
                    <a:pt x="6287629" y="370623"/>
                    <a:pt x="6285887" y="374830"/>
                    <a:pt x="6282785" y="377931"/>
                  </a:cubicBezTo>
                  <a:cubicBezTo>
                    <a:pt x="6279684" y="381033"/>
                    <a:pt x="6275477" y="382776"/>
                    <a:pt x="6271090" y="382776"/>
                  </a:cubicBezTo>
                  <a:lnTo>
                    <a:pt x="16539" y="382776"/>
                  </a:lnTo>
                  <a:cubicBezTo>
                    <a:pt x="7405" y="382776"/>
                    <a:pt x="0" y="375371"/>
                    <a:pt x="0" y="366237"/>
                  </a:cubicBezTo>
                  <a:lnTo>
                    <a:pt x="0" y="16539"/>
                  </a:lnTo>
                  <a:cubicBezTo>
                    <a:pt x="0" y="12152"/>
                    <a:pt x="1742" y="7946"/>
                    <a:pt x="4844" y="4844"/>
                  </a:cubicBezTo>
                  <a:cubicBezTo>
                    <a:pt x="7946" y="1742"/>
                    <a:pt x="12152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287629" cy="4018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82" y="270128"/>
            <a:ext cx="2917756" cy="895927"/>
          </a:xfrm>
          <a:custGeom>
            <a:avLst/>
            <a:gdLst/>
            <a:ahLst/>
            <a:cxnLst/>
            <a:rect l="l" t="t" r="r" b="b"/>
            <a:pathLst>
              <a:path w="2917756" h="895927">
                <a:moveTo>
                  <a:pt x="0" y="0"/>
                </a:moveTo>
                <a:lnTo>
                  <a:pt x="2917757" y="0"/>
                </a:lnTo>
                <a:lnTo>
                  <a:pt x="2917757" y="895927"/>
                </a:lnTo>
                <a:lnTo>
                  <a:pt x="0" y="89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172" r="-13675" b="-148033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480761" y="2314218"/>
            <a:ext cx="6062927" cy="7923551"/>
            <a:chOff x="0" y="0"/>
            <a:chExt cx="8083903" cy="10564735"/>
          </a:xfrm>
        </p:grpSpPr>
        <p:sp>
          <p:nvSpPr>
            <p:cNvPr id="7" name="Freeform 7"/>
            <p:cNvSpPr/>
            <p:nvPr/>
          </p:nvSpPr>
          <p:spPr>
            <a:xfrm rot="-5400000">
              <a:off x="-696108" y="1731521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4"/>
                  </a:lnTo>
                  <a:lnTo>
                    <a:pt x="0" y="736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74051" y="1604284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5"/>
                  </a:lnTo>
                  <a:lnTo>
                    <a:pt x="0" y="736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10255" y="5020179"/>
              <a:ext cx="3433446" cy="55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9"/>
                </a:lnSpc>
              </a:pPr>
              <a:r>
                <a:rPr lang="en-US" sz="2902">
                  <a:solidFill>
                    <a:srgbClr val="333034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(在此貼上圖像）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-2200622">
              <a:off x="3957" y="484832"/>
              <a:ext cx="1828710" cy="619402"/>
            </a:xfrm>
            <a:custGeom>
              <a:avLst/>
              <a:gdLst/>
              <a:ahLst/>
              <a:cxnLst/>
              <a:rect l="l" t="t" r="r" b="b"/>
              <a:pathLst>
                <a:path w="1828710" h="619402">
                  <a:moveTo>
                    <a:pt x="0" y="0"/>
                  </a:moveTo>
                  <a:lnTo>
                    <a:pt x="1828710" y="0"/>
                  </a:lnTo>
                  <a:lnTo>
                    <a:pt x="1828710" y="619402"/>
                  </a:lnTo>
                  <a:lnTo>
                    <a:pt x="0" y="619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11" name="Freeform 11"/>
            <p:cNvSpPr/>
            <p:nvPr/>
          </p:nvSpPr>
          <p:spPr>
            <a:xfrm rot="-2887811">
              <a:off x="6588587" y="9546871"/>
              <a:ext cx="1559311" cy="524496"/>
            </a:xfrm>
            <a:custGeom>
              <a:avLst/>
              <a:gdLst/>
              <a:ahLst/>
              <a:cxnLst/>
              <a:rect l="l" t="t" r="r" b="b"/>
              <a:pathLst>
                <a:path w="1559311" h="524496">
                  <a:moveTo>
                    <a:pt x="0" y="0"/>
                  </a:moveTo>
                  <a:lnTo>
                    <a:pt x="1559312" y="0"/>
                  </a:lnTo>
                  <a:lnTo>
                    <a:pt x="1559312" y="524496"/>
                  </a:lnTo>
                  <a:lnTo>
                    <a:pt x="0" y="52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Freeform 12"/>
          <p:cNvSpPr/>
          <p:nvPr/>
        </p:nvSpPr>
        <p:spPr>
          <a:xfrm rot="496705">
            <a:off x="16703286" y="1555154"/>
            <a:ext cx="1112028" cy="1518127"/>
          </a:xfrm>
          <a:custGeom>
            <a:avLst/>
            <a:gdLst/>
            <a:ahLst/>
            <a:cxnLst/>
            <a:rect l="l" t="t" r="r" b="b"/>
            <a:pathLst>
              <a:path w="1112028" h="1518127">
                <a:moveTo>
                  <a:pt x="0" y="0"/>
                </a:moveTo>
                <a:lnTo>
                  <a:pt x="1112028" y="0"/>
                </a:lnTo>
                <a:lnTo>
                  <a:pt x="1112028" y="1518127"/>
                </a:lnTo>
                <a:lnTo>
                  <a:pt x="0" y="1518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3" name="Group 13"/>
          <p:cNvGrpSpPr/>
          <p:nvPr/>
        </p:nvGrpSpPr>
        <p:grpSpPr>
          <a:xfrm>
            <a:off x="668747" y="1483007"/>
            <a:ext cx="2468663" cy="890689"/>
            <a:chOff x="0" y="0"/>
            <a:chExt cx="866910" cy="3127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6910" cy="312780"/>
            </a:xfrm>
            <a:custGeom>
              <a:avLst/>
              <a:gdLst/>
              <a:ahLst/>
              <a:cxnLst/>
              <a:rect l="l" t="t" r="r" b="b"/>
              <a:pathLst>
                <a:path w="866910" h="312780">
                  <a:moveTo>
                    <a:pt x="119955" y="0"/>
                  </a:moveTo>
                  <a:lnTo>
                    <a:pt x="746955" y="0"/>
                  </a:lnTo>
                  <a:cubicBezTo>
                    <a:pt x="813205" y="0"/>
                    <a:pt x="866910" y="53706"/>
                    <a:pt x="866910" y="119955"/>
                  </a:cubicBezTo>
                  <a:lnTo>
                    <a:pt x="866910" y="192825"/>
                  </a:lnTo>
                  <a:cubicBezTo>
                    <a:pt x="866910" y="259074"/>
                    <a:pt x="813205" y="312780"/>
                    <a:pt x="746955" y="312780"/>
                  </a:cubicBezTo>
                  <a:lnTo>
                    <a:pt x="119955" y="312780"/>
                  </a:lnTo>
                  <a:cubicBezTo>
                    <a:pt x="53706" y="312780"/>
                    <a:pt x="0" y="259074"/>
                    <a:pt x="0" y="192825"/>
                  </a:cubicBezTo>
                  <a:lnTo>
                    <a:pt x="0" y="119955"/>
                  </a:lnTo>
                  <a:cubicBezTo>
                    <a:pt x="0" y="53706"/>
                    <a:pt x="53706" y="0"/>
                    <a:pt x="1199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71450"/>
              <a:ext cx="866910" cy="48423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設計1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67461" y="2113587"/>
            <a:ext cx="8174662" cy="1384759"/>
            <a:chOff x="0" y="0"/>
            <a:chExt cx="2152997" cy="364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2997" cy="364710"/>
            </a:xfrm>
            <a:custGeom>
              <a:avLst/>
              <a:gdLst/>
              <a:ahLst/>
              <a:cxnLst/>
              <a:rect l="l" t="t" r="r" b="b"/>
              <a:pathLst>
                <a:path w="2152997" h="364710">
                  <a:moveTo>
                    <a:pt x="207357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85292"/>
                  </a:lnTo>
                  <a:cubicBezTo>
                    <a:pt x="43699" y="285292"/>
                    <a:pt x="79418" y="320631"/>
                    <a:pt x="79418" y="364710"/>
                  </a:cubicBezTo>
                  <a:lnTo>
                    <a:pt x="2073579" y="364710"/>
                  </a:lnTo>
                  <a:cubicBezTo>
                    <a:pt x="2073579" y="321011"/>
                    <a:pt x="2108918" y="285292"/>
                    <a:pt x="2152997" y="285292"/>
                  </a:cubicBezTo>
                  <a:lnTo>
                    <a:pt x="2152997" y="79418"/>
                  </a:lnTo>
                  <a:cubicBezTo>
                    <a:pt x="2109298" y="79418"/>
                    <a:pt x="2073579" y="44079"/>
                    <a:pt x="2073579" y="0"/>
                  </a:cubicBezTo>
                  <a:close/>
                </a:path>
              </a:pathLst>
            </a:custGeom>
            <a:solidFill>
              <a:srgbClr val="FDFC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-47625"/>
              <a:ext cx="2076797" cy="37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894"/>
                </a:lnSpc>
              </a:pPr>
              <a:r>
                <a:rPr lang="en-US" sz="4924">
                  <a:solidFill>
                    <a:srgbClr val="000000"/>
                  </a:solidFill>
                  <a:latin typeface="字由点字墩墩体"/>
                  <a:ea typeface="字由点字墩墩体"/>
                  <a:cs typeface="字由点字墩墩体"/>
                  <a:sym typeface="字由点字墩墩体"/>
                </a:rPr>
                <a:t>題目︰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03692" y="6681315"/>
            <a:ext cx="3137117" cy="1183111"/>
            <a:chOff x="0" y="0"/>
            <a:chExt cx="948722" cy="3577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54904" y="7472618"/>
            <a:ext cx="3137117" cy="1183111"/>
            <a:chOff x="0" y="0"/>
            <a:chExt cx="948722" cy="3577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89842" y="3685241"/>
            <a:ext cx="3602180" cy="1358502"/>
            <a:chOff x="0" y="0"/>
            <a:chExt cx="948722" cy="35779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09611" y="0"/>
                  </a:moveTo>
                  <a:lnTo>
                    <a:pt x="839111" y="0"/>
                  </a:lnTo>
                  <a:cubicBezTo>
                    <a:pt x="868182" y="0"/>
                    <a:pt x="896062" y="11548"/>
                    <a:pt x="916618" y="32104"/>
                  </a:cubicBezTo>
                  <a:cubicBezTo>
                    <a:pt x="937174" y="52660"/>
                    <a:pt x="948722" y="80540"/>
                    <a:pt x="948722" y="109611"/>
                  </a:cubicBezTo>
                  <a:lnTo>
                    <a:pt x="948722" y="248184"/>
                  </a:lnTo>
                  <a:cubicBezTo>
                    <a:pt x="948722" y="277255"/>
                    <a:pt x="937174" y="305134"/>
                    <a:pt x="916618" y="325690"/>
                  </a:cubicBezTo>
                  <a:cubicBezTo>
                    <a:pt x="896062" y="346247"/>
                    <a:pt x="868182" y="357795"/>
                    <a:pt x="839111" y="357795"/>
                  </a:cubicBezTo>
                  <a:lnTo>
                    <a:pt x="109611" y="357795"/>
                  </a:lnTo>
                  <a:cubicBezTo>
                    <a:pt x="80540" y="357795"/>
                    <a:pt x="52660" y="346247"/>
                    <a:pt x="32104" y="325690"/>
                  </a:cubicBezTo>
                  <a:cubicBezTo>
                    <a:pt x="11548" y="305134"/>
                    <a:pt x="0" y="277255"/>
                    <a:pt x="0" y="248184"/>
                  </a:cubicBezTo>
                  <a:lnTo>
                    <a:pt x="0" y="109611"/>
                  </a:lnTo>
                  <a:cubicBezTo>
                    <a:pt x="0" y="80540"/>
                    <a:pt x="11548" y="52660"/>
                    <a:pt x="32104" y="32104"/>
                  </a:cubicBezTo>
                  <a:cubicBezTo>
                    <a:pt x="52660" y="11548"/>
                    <a:pt x="80540" y="0"/>
                    <a:pt x="109611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509130" y="8390111"/>
            <a:ext cx="3137117" cy="1183111"/>
            <a:chOff x="0" y="0"/>
            <a:chExt cx="948722" cy="35779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603692" y="3667179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正確答案︰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09130" y="5055184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其他選項︰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0590" y="164722"/>
            <a:ext cx="10766820" cy="9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33034"/>
                </a:solidFill>
                <a:latin typeface="王漢宗疊圓體"/>
                <a:ea typeface="王漢宗疊圓體"/>
                <a:cs typeface="王漢宗疊圓體"/>
                <a:sym typeface="王漢宗疊圓體"/>
              </a:rPr>
              <a:t>「AI Infinity ∞」記憶閃卡設計活動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496" y="169891"/>
            <a:ext cx="17905007" cy="1090013"/>
            <a:chOff x="0" y="0"/>
            <a:chExt cx="6287629" cy="382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7629" cy="382776"/>
            </a:xfrm>
            <a:custGeom>
              <a:avLst/>
              <a:gdLst/>
              <a:ahLst/>
              <a:cxnLst/>
              <a:rect l="l" t="t" r="r" b="b"/>
              <a:pathLst>
                <a:path w="6287629" h="382776">
                  <a:moveTo>
                    <a:pt x="16539" y="0"/>
                  </a:moveTo>
                  <a:lnTo>
                    <a:pt x="6271090" y="0"/>
                  </a:lnTo>
                  <a:cubicBezTo>
                    <a:pt x="6280225" y="0"/>
                    <a:pt x="6287629" y="7405"/>
                    <a:pt x="6287629" y="16539"/>
                  </a:cubicBezTo>
                  <a:lnTo>
                    <a:pt x="6287629" y="366237"/>
                  </a:lnTo>
                  <a:cubicBezTo>
                    <a:pt x="6287629" y="370623"/>
                    <a:pt x="6285887" y="374830"/>
                    <a:pt x="6282785" y="377931"/>
                  </a:cubicBezTo>
                  <a:cubicBezTo>
                    <a:pt x="6279684" y="381033"/>
                    <a:pt x="6275477" y="382776"/>
                    <a:pt x="6271090" y="382776"/>
                  </a:cubicBezTo>
                  <a:lnTo>
                    <a:pt x="16539" y="382776"/>
                  </a:lnTo>
                  <a:cubicBezTo>
                    <a:pt x="7405" y="382776"/>
                    <a:pt x="0" y="375371"/>
                    <a:pt x="0" y="366237"/>
                  </a:cubicBezTo>
                  <a:lnTo>
                    <a:pt x="0" y="16539"/>
                  </a:lnTo>
                  <a:cubicBezTo>
                    <a:pt x="0" y="12152"/>
                    <a:pt x="1742" y="7946"/>
                    <a:pt x="4844" y="4844"/>
                  </a:cubicBezTo>
                  <a:cubicBezTo>
                    <a:pt x="7946" y="1742"/>
                    <a:pt x="12152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287629" cy="4018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82" y="270128"/>
            <a:ext cx="2917756" cy="895927"/>
          </a:xfrm>
          <a:custGeom>
            <a:avLst/>
            <a:gdLst/>
            <a:ahLst/>
            <a:cxnLst/>
            <a:rect l="l" t="t" r="r" b="b"/>
            <a:pathLst>
              <a:path w="2917756" h="895927">
                <a:moveTo>
                  <a:pt x="0" y="0"/>
                </a:moveTo>
                <a:lnTo>
                  <a:pt x="2917757" y="0"/>
                </a:lnTo>
                <a:lnTo>
                  <a:pt x="2917757" y="895927"/>
                </a:lnTo>
                <a:lnTo>
                  <a:pt x="0" y="89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172" r="-13675" b="-148033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480761" y="2314218"/>
            <a:ext cx="6062927" cy="7923551"/>
            <a:chOff x="0" y="0"/>
            <a:chExt cx="8083903" cy="10564735"/>
          </a:xfrm>
        </p:grpSpPr>
        <p:sp>
          <p:nvSpPr>
            <p:cNvPr id="7" name="Freeform 7"/>
            <p:cNvSpPr/>
            <p:nvPr/>
          </p:nvSpPr>
          <p:spPr>
            <a:xfrm rot="-5400000">
              <a:off x="-696108" y="1731521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4"/>
                  </a:lnTo>
                  <a:lnTo>
                    <a:pt x="0" y="736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74051" y="1604284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5"/>
                  </a:lnTo>
                  <a:lnTo>
                    <a:pt x="0" y="736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10255" y="5020179"/>
              <a:ext cx="3433446" cy="55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9"/>
                </a:lnSpc>
              </a:pPr>
              <a:r>
                <a:rPr lang="en-US" sz="2902">
                  <a:solidFill>
                    <a:srgbClr val="333034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(在此貼上圖像）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-2200622">
              <a:off x="3957" y="484832"/>
              <a:ext cx="1828710" cy="619402"/>
            </a:xfrm>
            <a:custGeom>
              <a:avLst/>
              <a:gdLst/>
              <a:ahLst/>
              <a:cxnLst/>
              <a:rect l="l" t="t" r="r" b="b"/>
              <a:pathLst>
                <a:path w="1828710" h="619402">
                  <a:moveTo>
                    <a:pt x="0" y="0"/>
                  </a:moveTo>
                  <a:lnTo>
                    <a:pt x="1828710" y="0"/>
                  </a:lnTo>
                  <a:lnTo>
                    <a:pt x="1828710" y="619402"/>
                  </a:lnTo>
                  <a:lnTo>
                    <a:pt x="0" y="619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11" name="Freeform 11"/>
            <p:cNvSpPr/>
            <p:nvPr/>
          </p:nvSpPr>
          <p:spPr>
            <a:xfrm rot="-2887811">
              <a:off x="6588587" y="9546871"/>
              <a:ext cx="1559311" cy="524496"/>
            </a:xfrm>
            <a:custGeom>
              <a:avLst/>
              <a:gdLst/>
              <a:ahLst/>
              <a:cxnLst/>
              <a:rect l="l" t="t" r="r" b="b"/>
              <a:pathLst>
                <a:path w="1559311" h="524496">
                  <a:moveTo>
                    <a:pt x="0" y="0"/>
                  </a:moveTo>
                  <a:lnTo>
                    <a:pt x="1559312" y="0"/>
                  </a:lnTo>
                  <a:lnTo>
                    <a:pt x="1559312" y="524496"/>
                  </a:lnTo>
                  <a:lnTo>
                    <a:pt x="0" y="52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Freeform 12"/>
          <p:cNvSpPr/>
          <p:nvPr/>
        </p:nvSpPr>
        <p:spPr>
          <a:xfrm rot="496705">
            <a:off x="16703286" y="1555154"/>
            <a:ext cx="1112028" cy="1518127"/>
          </a:xfrm>
          <a:custGeom>
            <a:avLst/>
            <a:gdLst/>
            <a:ahLst/>
            <a:cxnLst/>
            <a:rect l="l" t="t" r="r" b="b"/>
            <a:pathLst>
              <a:path w="1112028" h="1518127">
                <a:moveTo>
                  <a:pt x="0" y="0"/>
                </a:moveTo>
                <a:lnTo>
                  <a:pt x="1112028" y="0"/>
                </a:lnTo>
                <a:lnTo>
                  <a:pt x="1112028" y="1518127"/>
                </a:lnTo>
                <a:lnTo>
                  <a:pt x="0" y="1518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3" name="Group 13"/>
          <p:cNvGrpSpPr/>
          <p:nvPr/>
        </p:nvGrpSpPr>
        <p:grpSpPr>
          <a:xfrm>
            <a:off x="668747" y="1483007"/>
            <a:ext cx="2468663" cy="890689"/>
            <a:chOff x="0" y="0"/>
            <a:chExt cx="866910" cy="3127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6910" cy="312780"/>
            </a:xfrm>
            <a:custGeom>
              <a:avLst/>
              <a:gdLst/>
              <a:ahLst/>
              <a:cxnLst/>
              <a:rect l="l" t="t" r="r" b="b"/>
              <a:pathLst>
                <a:path w="866910" h="312780">
                  <a:moveTo>
                    <a:pt x="119955" y="0"/>
                  </a:moveTo>
                  <a:lnTo>
                    <a:pt x="746955" y="0"/>
                  </a:lnTo>
                  <a:cubicBezTo>
                    <a:pt x="813205" y="0"/>
                    <a:pt x="866910" y="53706"/>
                    <a:pt x="866910" y="119955"/>
                  </a:cubicBezTo>
                  <a:lnTo>
                    <a:pt x="866910" y="192825"/>
                  </a:lnTo>
                  <a:cubicBezTo>
                    <a:pt x="866910" y="259074"/>
                    <a:pt x="813205" y="312780"/>
                    <a:pt x="746955" y="312780"/>
                  </a:cubicBezTo>
                  <a:lnTo>
                    <a:pt x="119955" y="312780"/>
                  </a:lnTo>
                  <a:cubicBezTo>
                    <a:pt x="53706" y="312780"/>
                    <a:pt x="0" y="259074"/>
                    <a:pt x="0" y="192825"/>
                  </a:cubicBezTo>
                  <a:lnTo>
                    <a:pt x="0" y="119955"/>
                  </a:lnTo>
                  <a:cubicBezTo>
                    <a:pt x="0" y="53706"/>
                    <a:pt x="53706" y="0"/>
                    <a:pt x="1199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71450"/>
              <a:ext cx="866910" cy="48423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設計2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67461" y="2113587"/>
            <a:ext cx="8174662" cy="1384759"/>
            <a:chOff x="0" y="0"/>
            <a:chExt cx="2152997" cy="364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2997" cy="364710"/>
            </a:xfrm>
            <a:custGeom>
              <a:avLst/>
              <a:gdLst/>
              <a:ahLst/>
              <a:cxnLst/>
              <a:rect l="l" t="t" r="r" b="b"/>
              <a:pathLst>
                <a:path w="2152997" h="364710">
                  <a:moveTo>
                    <a:pt x="207357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85292"/>
                  </a:lnTo>
                  <a:cubicBezTo>
                    <a:pt x="43699" y="285292"/>
                    <a:pt x="79418" y="320631"/>
                    <a:pt x="79418" y="364710"/>
                  </a:cubicBezTo>
                  <a:lnTo>
                    <a:pt x="2073579" y="364710"/>
                  </a:lnTo>
                  <a:cubicBezTo>
                    <a:pt x="2073579" y="321011"/>
                    <a:pt x="2108918" y="285292"/>
                    <a:pt x="2152997" y="285292"/>
                  </a:cubicBezTo>
                  <a:lnTo>
                    <a:pt x="2152997" y="79418"/>
                  </a:lnTo>
                  <a:cubicBezTo>
                    <a:pt x="2109298" y="79418"/>
                    <a:pt x="2073579" y="44079"/>
                    <a:pt x="2073579" y="0"/>
                  </a:cubicBezTo>
                  <a:close/>
                </a:path>
              </a:pathLst>
            </a:custGeom>
            <a:solidFill>
              <a:srgbClr val="FDFC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-47625"/>
              <a:ext cx="2076797" cy="37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894"/>
                </a:lnSpc>
              </a:pPr>
              <a:r>
                <a:rPr lang="en-US" sz="4924">
                  <a:solidFill>
                    <a:srgbClr val="000000"/>
                  </a:solidFill>
                  <a:latin typeface="字由点字墩墩体"/>
                  <a:ea typeface="字由点字墩墩体"/>
                  <a:cs typeface="字由点字墩墩体"/>
                  <a:sym typeface="字由点字墩墩体"/>
                </a:rPr>
                <a:t>題目︰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03692" y="6681315"/>
            <a:ext cx="3137117" cy="1183111"/>
            <a:chOff x="0" y="0"/>
            <a:chExt cx="948722" cy="3577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54904" y="7472618"/>
            <a:ext cx="3137117" cy="1183111"/>
            <a:chOff x="0" y="0"/>
            <a:chExt cx="948722" cy="3577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89842" y="3685241"/>
            <a:ext cx="3602180" cy="1358502"/>
            <a:chOff x="0" y="0"/>
            <a:chExt cx="948722" cy="35779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09611" y="0"/>
                  </a:moveTo>
                  <a:lnTo>
                    <a:pt x="839111" y="0"/>
                  </a:lnTo>
                  <a:cubicBezTo>
                    <a:pt x="868182" y="0"/>
                    <a:pt x="896062" y="11548"/>
                    <a:pt x="916618" y="32104"/>
                  </a:cubicBezTo>
                  <a:cubicBezTo>
                    <a:pt x="937174" y="52660"/>
                    <a:pt x="948722" y="80540"/>
                    <a:pt x="948722" y="109611"/>
                  </a:cubicBezTo>
                  <a:lnTo>
                    <a:pt x="948722" y="248184"/>
                  </a:lnTo>
                  <a:cubicBezTo>
                    <a:pt x="948722" y="277255"/>
                    <a:pt x="937174" y="305134"/>
                    <a:pt x="916618" y="325690"/>
                  </a:cubicBezTo>
                  <a:cubicBezTo>
                    <a:pt x="896062" y="346247"/>
                    <a:pt x="868182" y="357795"/>
                    <a:pt x="839111" y="357795"/>
                  </a:cubicBezTo>
                  <a:lnTo>
                    <a:pt x="109611" y="357795"/>
                  </a:lnTo>
                  <a:cubicBezTo>
                    <a:pt x="80540" y="357795"/>
                    <a:pt x="52660" y="346247"/>
                    <a:pt x="32104" y="325690"/>
                  </a:cubicBezTo>
                  <a:cubicBezTo>
                    <a:pt x="11548" y="305134"/>
                    <a:pt x="0" y="277255"/>
                    <a:pt x="0" y="248184"/>
                  </a:cubicBezTo>
                  <a:lnTo>
                    <a:pt x="0" y="109611"/>
                  </a:lnTo>
                  <a:cubicBezTo>
                    <a:pt x="0" y="80540"/>
                    <a:pt x="11548" y="52660"/>
                    <a:pt x="32104" y="32104"/>
                  </a:cubicBezTo>
                  <a:cubicBezTo>
                    <a:pt x="52660" y="11548"/>
                    <a:pt x="80540" y="0"/>
                    <a:pt x="109611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509130" y="8390111"/>
            <a:ext cx="3137117" cy="1183111"/>
            <a:chOff x="0" y="0"/>
            <a:chExt cx="948722" cy="35779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603692" y="3667179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正確答案︰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09130" y="5055184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其他選項︰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0590" y="164722"/>
            <a:ext cx="10766820" cy="9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33034"/>
                </a:solidFill>
                <a:latin typeface="王漢宗疊圓體"/>
                <a:ea typeface="王漢宗疊圓體"/>
                <a:cs typeface="王漢宗疊圓體"/>
                <a:sym typeface="王漢宗疊圓體"/>
              </a:rPr>
              <a:t>「AI Infinity ∞」記憶閃卡設計活動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496" y="169891"/>
            <a:ext cx="17905007" cy="1090013"/>
            <a:chOff x="0" y="0"/>
            <a:chExt cx="6287629" cy="382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7629" cy="382776"/>
            </a:xfrm>
            <a:custGeom>
              <a:avLst/>
              <a:gdLst/>
              <a:ahLst/>
              <a:cxnLst/>
              <a:rect l="l" t="t" r="r" b="b"/>
              <a:pathLst>
                <a:path w="6287629" h="382776">
                  <a:moveTo>
                    <a:pt x="16539" y="0"/>
                  </a:moveTo>
                  <a:lnTo>
                    <a:pt x="6271090" y="0"/>
                  </a:lnTo>
                  <a:cubicBezTo>
                    <a:pt x="6280225" y="0"/>
                    <a:pt x="6287629" y="7405"/>
                    <a:pt x="6287629" y="16539"/>
                  </a:cubicBezTo>
                  <a:lnTo>
                    <a:pt x="6287629" y="366237"/>
                  </a:lnTo>
                  <a:cubicBezTo>
                    <a:pt x="6287629" y="370623"/>
                    <a:pt x="6285887" y="374830"/>
                    <a:pt x="6282785" y="377931"/>
                  </a:cubicBezTo>
                  <a:cubicBezTo>
                    <a:pt x="6279684" y="381033"/>
                    <a:pt x="6275477" y="382776"/>
                    <a:pt x="6271090" y="382776"/>
                  </a:cubicBezTo>
                  <a:lnTo>
                    <a:pt x="16539" y="382776"/>
                  </a:lnTo>
                  <a:cubicBezTo>
                    <a:pt x="7405" y="382776"/>
                    <a:pt x="0" y="375371"/>
                    <a:pt x="0" y="366237"/>
                  </a:cubicBezTo>
                  <a:lnTo>
                    <a:pt x="0" y="16539"/>
                  </a:lnTo>
                  <a:cubicBezTo>
                    <a:pt x="0" y="12152"/>
                    <a:pt x="1742" y="7946"/>
                    <a:pt x="4844" y="4844"/>
                  </a:cubicBezTo>
                  <a:cubicBezTo>
                    <a:pt x="7946" y="1742"/>
                    <a:pt x="12152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287629" cy="4018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82" y="270128"/>
            <a:ext cx="2917756" cy="895927"/>
          </a:xfrm>
          <a:custGeom>
            <a:avLst/>
            <a:gdLst/>
            <a:ahLst/>
            <a:cxnLst/>
            <a:rect l="l" t="t" r="r" b="b"/>
            <a:pathLst>
              <a:path w="2917756" h="895927">
                <a:moveTo>
                  <a:pt x="0" y="0"/>
                </a:moveTo>
                <a:lnTo>
                  <a:pt x="2917757" y="0"/>
                </a:lnTo>
                <a:lnTo>
                  <a:pt x="2917757" y="895927"/>
                </a:lnTo>
                <a:lnTo>
                  <a:pt x="0" y="89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172" r="-13675" b="-148033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480761" y="2314218"/>
            <a:ext cx="6062927" cy="7923551"/>
            <a:chOff x="0" y="0"/>
            <a:chExt cx="8083903" cy="10564735"/>
          </a:xfrm>
        </p:grpSpPr>
        <p:sp>
          <p:nvSpPr>
            <p:cNvPr id="7" name="Freeform 7"/>
            <p:cNvSpPr/>
            <p:nvPr/>
          </p:nvSpPr>
          <p:spPr>
            <a:xfrm rot="-5400000">
              <a:off x="-696108" y="1731521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4"/>
                  </a:lnTo>
                  <a:lnTo>
                    <a:pt x="0" y="736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74051" y="1604284"/>
              <a:ext cx="9802058" cy="7360454"/>
            </a:xfrm>
            <a:custGeom>
              <a:avLst/>
              <a:gdLst/>
              <a:ahLst/>
              <a:cxnLst/>
              <a:rect l="l" t="t" r="r" b="b"/>
              <a:pathLst>
                <a:path w="9802058" h="7360454">
                  <a:moveTo>
                    <a:pt x="0" y="0"/>
                  </a:moveTo>
                  <a:lnTo>
                    <a:pt x="9802058" y="0"/>
                  </a:lnTo>
                  <a:lnTo>
                    <a:pt x="9802058" y="7360455"/>
                  </a:lnTo>
                  <a:lnTo>
                    <a:pt x="0" y="736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10255" y="5020179"/>
              <a:ext cx="3433446" cy="55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9"/>
                </a:lnSpc>
              </a:pPr>
              <a:r>
                <a:rPr lang="en-US" sz="2902">
                  <a:solidFill>
                    <a:srgbClr val="333034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(在此貼上圖像）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-2200622">
              <a:off x="3957" y="484832"/>
              <a:ext cx="1828710" cy="619402"/>
            </a:xfrm>
            <a:custGeom>
              <a:avLst/>
              <a:gdLst/>
              <a:ahLst/>
              <a:cxnLst/>
              <a:rect l="l" t="t" r="r" b="b"/>
              <a:pathLst>
                <a:path w="1828710" h="619402">
                  <a:moveTo>
                    <a:pt x="0" y="0"/>
                  </a:moveTo>
                  <a:lnTo>
                    <a:pt x="1828710" y="0"/>
                  </a:lnTo>
                  <a:lnTo>
                    <a:pt x="1828710" y="619402"/>
                  </a:lnTo>
                  <a:lnTo>
                    <a:pt x="0" y="619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11" name="Freeform 11"/>
            <p:cNvSpPr/>
            <p:nvPr/>
          </p:nvSpPr>
          <p:spPr>
            <a:xfrm rot="-2887811">
              <a:off x="6588587" y="9546871"/>
              <a:ext cx="1559311" cy="524496"/>
            </a:xfrm>
            <a:custGeom>
              <a:avLst/>
              <a:gdLst/>
              <a:ahLst/>
              <a:cxnLst/>
              <a:rect l="l" t="t" r="r" b="b"/>
              <a:pathLst>
                <a:path w="1559311" h="524496">
                  <a:moveTo>
                    <a:pt x="0" y="0"/>
                  </a:moveTo>
                  <a:lnTo>
                    <a:pt x="1559312" y="0"/>
                  </a:lnTo>
                  <a:lnTo>
                    <a:pt x="1559312" y="524496"/>
                  </a:lnTo>
                  <a:lnTo>
                    <a:pt x="0" y="52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Freeform 12"/>
          <p:cNvSpPr/>
          <p:nvPr/>
        </p:nvSpPr>
        <p:spPr>
          <a:xfrm rot="496705">
            <a:off x="16703286" y="1555154"/>
            <a:ext cx="1112028" cy="1518127"/>
          </a:xfrm>
          <a:custGeom>
            <a:avLst/>
            <a:gdLst/>
            <a:ahLst/>
            <a:cxnLst/>
            <a:rect l="l" t="t" r="r" b="b"/>
            <a:pathLst>
              <a:path w="1112028" h="1518127">
                <a:moveTo>
                  <a:pt x="0" y="0"/>
                </a:moveTo>
                <a:lnTo>
                  <a:pt x="1112028" y="0"/>
                </a:lnTo>
                <a:lnTo>
                  <a:pt x="1112028" y="1518127"/>
                </a:lnTo>
                <a:lnTo>
                  <a:pt x="0" y="1518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3" name="Group 13"/>
          <p:cNvGrpSpPr/>
          <p:nvPr/>
        </p:nvGrpSpPr>
        <p:grpSpPr>
          <a:xfrm>
            <a:off x="668747" y="1483007"/>
            <a:ext cx="2468663" cy="890689"/>
            <a:chOff x="0" y="0"/>
            <a:chExt cx="866910" cy="3127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6910" cy="312780"/>
            </a:xfrm>
            <a:custGeom>
              <a:avLst/>
              <a:gdLst/>
              <a:ahLst/>
              <a:cxnLst/>
              <a:rect l="l" t="t" r="r" b="b"/>
              <a:pathLst>
                <a:path w="866910" h="312780">
                  <a:moveTo>
                    <a:pt x="119955" y="0"/>
                  </a:moveTo>
                  <a:lnTo>
                    <a:pt x="746955" y="0"/>
                  </a:lnTo>
                  <a:cubicBezTo>
                    <a:pt x="813205" y="0"/>
                    <a:pt x="866910" y="53706"/>
                    <a:pt x="866910" y="119955"/>
                  </a:cubicBezTo>
                  <a:lnTo>
                    <a:pt x="866910" y="192825"/>
                  </a:lnTo>
                  <a:cubicBezTo>
                    <a:pt x="866910" y="259074"/>
                    <a:pt x="813205" y="312780"/>
                    <a:pt x="746955" y="312780"/>
                  </a:cubicBezTo>
                  <a:lnTo>
                    <a:pt x="119955" y="312780"/>
                  </a:lnTo>
                  <a:cubicBezTo>
                    <a:pt x="53706" y="312780"/>
                    <a:pt x="0" y="259074"/>
                    <a:pt x="0" y="192825"/>
                  </a:cubicBezTo>
                  <a:lnTo>
                    <a:pt x="0" y="119955"/>
                  </a:lnTo>
                  <a:cubicBezTo>
                    <a:pt x="0" y="53706"/>
                    <a:pt x="53706" y="0"/>
                    <a:pt x="1199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71450"/>
              <a:ext cx="866910" cy="48423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設計3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67461" y="2113587"/>
            <a:ext cx="8174662" cy="1384759"/>
            <a:chOff x="0" y="0"/>
            <a:chExt cx="2152997" cy="364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2997" cy="364710"/>
            </a:xfrm>
            <a:custGeom>
              <a:avLst/>
              <a:gdLst/>
              <a:ahLst/>
              <a:cxnLst/>
              <a:rect l="l" t="t" r="r" b="b"/>
              <a:pathLst>
                <a:path w="2152997" h="364710">
                  <a:moveTo>
                    <a:pt x="207357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85292"/>
                  </a:lnTo>
                  <a:cubicBezTo>
                    <a:pt x="43699" y="285292"/>
                    <a:pt x="79418" y="320631"/>
                    <a:pt x="79418" y="364710"/>
                  </a:cubicBezTo>
                  <a:lnTo>
                    <a:pt x="2073579" y="364710"/>
                  </a:lnTo>
                  <a:cubicBezTo>
                    <a:pt x="2073579" y="321011"/>
                    <a:pt x="2108918" y="285292"/>
                    <a:pt x="2152997" y="285292"/>
                  </a:cubicBezTo>
                  <a:lnTo>
                    <a:pt x="2152997" y="79418"/>
                  </a:lnTo>
                  <a:cubicBezTo>
                    <a:pt x="2109298" y="79418"/>
                    <a:pt x="2073579" y="44079"/>
                    <a:pt x="2073579" y="0"/>
                  </a:cubicBezTo>
                  <a:close/>
                </a:path>
              </a:pathLst>
            </a:custGeom>
            <a:solidFill>
              <a:srgbClr val="FDFC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-47625"/>
              <a:ext cx="2076797" cy="37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894"/>
                </a:lnSpc>
              </a:pPr>
              <a:r>
                <a:rPr lang="en-US" sz="4924">
                  <a:solidFill>
                    <a:srgbClr val="000000"/>
                  </a:solidFill>
                  <a:latin typeface="字由点字墩墩体"/>
                  <a:ea typeface="字由点字墩墩体"/>
                  <a:cs typeface="字由点字墩墩体"/>
                  <a:sym typeface="字由点字墩墩体"/>
                </a:rPr>
                <a:t>題目︰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03692" y="6681315"/>
            <a:ext cx="3137117" cy="1183111"/>
            <a:chOff x="0" y="0"/>
            <a:chExt cx="948722" cy="3577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54904" y="7472618"/>
            <a:ext cx="3137117" cy="1183111"/>
            <a:chOff x="0" y="0"/>
            <a:chExt cx="948722" cy="3577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89842" y="3685241"/>
            <a:ext cx="3602180" cy="1358502"/>
            <a:chOff x="0" y="0"/>
            <a:chExt cx="948722" cy="35779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09611" y="0"/>
                  </a:moveTo>
                  <a:lnTo>
                    <a:pt x="839111" y="0"/>
                  </a:lnTo>
                  <a:cubicBezTo>
                    <a:pt x="868182" y="0"/>
                    <a:pt x="896062" y="11548"/>
                    <a:pt x="916618" y="32104"/>
                  </a:cubicBezTo>
                  <a:cubicBezTo>
                    <a:pt x="937174" y="52660"/>
                    <a:pt x="948722" y="80540"/>
                    <a:pt x="948722" y="109611"/>
                  </a:cubicBezTo>
                  <a:lnTo>
                    <a:pt x="948722" y="248184"/>
                  </a:lnTo>
                  <a:cubicBezTo>
                    <a:pt x="948722" y="277255"/>
                    <a:pt x="937174" y="305134"/>
                    <a:pt x="916618" y="325690"/>
                  </a:cubicBezTo>
                  <a:cubicBezTo>
                    <a:pt x="896062" y="346247"/>
                    <a:pt x="868182" y="357795"/>
                    <a:pt x="839111" y="357795"/>
                  </a:cubicBezTo>
                  <a:lnTo>
                    <a:pt x="109611" y="357795"/>
                  </a:lnTo>
                  <a:cubicBezTo>
                    <a:pt x="80540" y="357795"/>
                    <a:pt x="52660" y="346247"/>
                    <a:pt x="32104" y="325690"/>
                  </a:cubicBezTo>
                  <a:cubicBezTo>
                    <a:pt x="11548" y="305134"/>
                    <a:pt x="0" y="277255"/>
                    <a:pt x="0" y="248184"/>
                  </a:cubicBezTo>
                  <a:lnTo>
                    <a:pt x="0" y="109611"/>
                  </a:lnTo>
                  <a:cubicBezTo>
                    <a:pt x="0" y="80540"/>
                    <a:pt x="11548" y="52660"/>
                    <a:pt x="32104" y="32104"/>
                  </a:cubicBezTo>
                  <a:cubicBezTo>
                    <a:pt x="52660" y="11548"/>
                    <a:pt x="80540" y="0"/>
                    <a:pt x="109611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509130" y="8390111"/>
            <a:ext cx="3137117" cy="1183111"/>
            <a:chOff x="0" y="0"/>
            <a:chExt cx="948722" cy="35779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48722" cy="357795"/>
            </a:xfrm>
            <a:custGeom>
              <a:avLst/>
              <a:gdLst/>
              <a:ahLst/>
              <a:cxnLst/>
              <a:rect l="l" t="t" r="r" b="b"/>
              <a:pathLst>
                <a:path w="948722" h="357795">
                  <a:moveTo>
                    <a:pt x="125860" y="0"/>
                  </a:moveTo>
                  <a:lnTo>
                    <a:pt x="822862" y="0"/>
                  </a:lnTo>
                  <a:cubicBezTo>
                    <a:pt x="856242" y="0"/>
                    <a:pt x="888255" y="13260"/>
                    <a:pt x="911859" y="36864"/>
                  </a:cubicBezTo>
                  <a:cubicBezTo>
                    <a:pt x="935462" y="60467"/>
                    <a:pt x="948722" y="92480"/>
                    <a:pt x="948722" y="125860"/>
                  </a:cubicBezTo>
                  <a:lnTo>
                    <a:pt x="948722" y="231935"/>
                  </a:lnTo>
                  <a:cubicBezTo>
                    <a:pt x="948722" y="265315"/>
                    <a:pt x="935462" y="297328"/>
                    <a:pt x="911859" y="320931"/>
                  </a:cubicBezTo>
                  <a:cubicBezTo>
                    <a:pt x="888255" y="344535"/>
                    <a:pt x="856242" y="357795"/>
                    <a:pt x="822862" y="357795"/>
                  </a:cubicBezTo>
                  <a:lnTo>
                    <a:pt x="125860" y="357795"/>
                  </a:lnTo>
                  <a:cubicBezTo>
                    <a:pt x="92480" y="357795"/>
                    <a:pt x="60467" y="344535"/>
                    <a:pt x="36864" y="320931"/>
                  </a:cubicBezTo>
                  <a:cubicBezTo>
                    <a:pt x="13260" y="297328"/>
                    <a:pt x="0" y="265315"/>
                    <a:pt x="0" y="231935"/>
                  </a:cubicBezTo>
                  <a:lnTo>
                    <a:pt x="0" y="125860"/>
                  </a:lnTo>
                  <a:cubicBezTo>
                    <a:pt x="0" y="92480"/>
                    <a:pt x="13260" y="60467"/>
                    <a:pt x="36864" y="36864"/>
                  </a:cubicBezTo>
                  <a:cubicBezTo>
                    <a:pt x="60467" y="13260"/>
                    <a:pt x="92480" y="0"/>
                    <a:pt x="125860" y="0"/>
                  </a:cubicBezTo>
                  <a:close/>
                </a:path>
              </a:pathLst>
            </a:custGeom>
            <a:solidFill>
              <a:srgbClr val="FDFCF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09550"/>
              <a:ext cx="948722" cy="56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603692" y="3667179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正確答案︰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09130" y="5055184"/>
            <a:ext cx="3486150" cy="1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其他選項︰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0590" y="164722"/>
            <a:ext cx="10766820" cy="9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33034"/>
                </a:solidFill>
                <a:latin typeface="王漢宗疊圓體"/>
                <a:ea typeface="王漢宗疊圓體"/>
                <a:cs typeface="王漢宗疊圓體"/>
                <a:sym typeface="王漢宗疊圓體"/>
              </a:rPr>
              <a:t>「AI Infinity ∞」記憶閃卡設計活動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Custom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字由点字墩墩体</vt:lpstr>
      <vt:lpstr>Arial</vt:lpstr>
      <vt:lpstr>Calibri</vt:lpstr>
      <vt:lpstr>王漢宗疊圓體</vt:lpstr>
      <vt:lpstr>可画动感隶书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EdCity “AI Infinity ∞” Submition PPT</dc:title>
  <cp:lastModifiedBy>Evan Fan</cp:lastModifiedBy>
  <cp:revision>1</cp:revision>
  <dcterms:created xsi:type="dcterms:W3CDTF">2006-08-16T00:00:00Z</dcterms:created>
  <dcterms:modified xsi:type="dcterms:W3CDTF">2025-05-08T04:07:15Z</dcterms:modified>
  <dc:identifier>DAGl-mRClVQ</dc:identifier>
</cp:coreProperties>
</file>